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601200" cy="12801600" type="A3"/>
  <p:notesSz cx="6802438" cy="99345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66CC"/>
    <a:srgbClr val="FF99CC"/>
    <a:srgbClr val="FFFF99"/>
    <a:srgbClr val="B2B2B2"/>
    <a:srgbClr val="9B9B9B"/>
    <a:srgbClr val="909090"/>
    <a:srgbClr val="009E46"/>
    <a:srgbClr val="FFFFC5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36" autoAdjust="0"/>
    <p:restoredTop sz="94660"/>
  </p:normalViewPr>
  <p:slideViewPr>
    <p:cSldViewPr snapToGrid="0">
      <p:cViewPr>
        <p:scale>
          <a:sx n="75" d="100"/>
          <a:sy n="75" d="100"/>
        </p:scale>
        <p:origin x="-3012" y="564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468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39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42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941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218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46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049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43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191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97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800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C938F-79C9-4755-B916-14033C2CDC18}" type="datetimeFigureOut">
              <a:rPr kumimoji="1" lang="ja-JP" altLang="en-US" smtClean="0"/>
              <a:t>2018/6/18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CF991-0011-4A4B-B070-CA5489162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57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kumimoji="1"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kumimoji="1"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4.jpe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5000">
                <a:srgbClr val="FFFF99"/>
              </a:gs>
              <a:gs pos="65000">
                <a:srgbClr val="FFFF66"/>
              </a:gs>
              <a:gs pos="100000">
                <a:srgbClr val="FFFF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900" dirty="0" smtClean="0">
              <a:solidFill>
                <a:srgbClr val="00B05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56184" y="76468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メイリオ" panose="020B0604030504040204" pitchFamily="50" charset="-128"/>
              </a:rPr>
              <a:t>スポーツ少年団</a:t>
            </a:r>
            <a:endParaRPr kumimoji="1" lang="ja-JP" altLang="en-US" sz="2800" b="1" dirty="0">
              <a:solidFill>
                <a:srgbClr val="00B05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9833" y="1287900"/>
            <a:ext cx="7487736" cy="938719"/>
          </a:xfrm>
          <a:prstGeom prst="rect">
            <a:avLst/>
          </a:prstGeom>
          <a:noFill/>
          <a:effectLst>
            <a:outerShdw blurRad="127000" dist="2540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500" spc="-100" dirty="0" smtClean="0">
                <a:solidFill>
                  <a:srgbClr val="00B05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ミニバスランド</a:t>
            </a:r>
            <a:r>
              <a:rPr kumimoji="1" lang="ja-JP" altLang="en-US" sz="5500" b="1" spc="-100" dirty="0" smtClean="0">
                <a:solidFill>
                  <a:srgbClr val="00B05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ＷＩＺ</a:t>
            </a:r>
            <a:endParaRPr kumimoji="1" lang="ja-JP" altLang="en-US" sz="5500" b="1" spc="-100" dirty="0">
              <a:solidFill>
                <a:srgbClr val="00B05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10818" y="980834"/>
            <a:ext cx="138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ウ ィ ズ</a:t>
            </a:r>
            <a:endParaRPr kumimoji="1" lang="ja-JP" altLang="en-US" dirty="0">
              <a:solidFill>
                <a:srgbClr val="00B05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-3944" y="2533426"/>
            <a:ext cx="9605144" cy="1858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/>
          <a:stretch/>
        </p:blipFill>
        <p:spPr>
          <a:xfrm flipH="1">
            <a:off x="5665970" y="245800"/>
            <a:ext cx="3957488" cy="1152000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65344" y="2813106"/>
            <a:ext cx="5933474" cy="1246495"/>
          </a:xfrm>
          <a:prstGeom prst="rect">
            <a:avLst/>
          </a:prstGeom>
          <a:noFill/>
          <a:effectLst>
            <a:outerShdw blurRad="127000" dist="127000" dir="2700000" algn="tl" rotWithShape="0">
              <a:schemeClr val="bg1">
                <a:alpha val="8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7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部員大募集</a:t>
            </a:r>
            <a:endParaRPr kumimoji="1" lang="ja-JP" altLang="en-US" sz="7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14" y="11481250"/>
            <a:ext cx="909675" cy="1080000"/>
          </a:xfrm>
          <a:prstGeom prst="rect">
            <a:avLst/>
          </a:prstGeom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688803"/>
              </p:ext>
            </p:extLst>
          </p:nvPr>
        </p:nvGraphicFramePr>
        <p:xfrm>
          <a:off x="524338" y="7826670"/>
          <a:ext cx="7175498" cy="1858313"/>
        </p:xfrm>
        <a:graphic>
          <a:graphicData uri="http://schemas.openxmlformats.org/drawingml/2006/table">
            <a:tbl>
              <a:tblPr/>
              <a:tblGrid>
                <a:gridCol w="1116491"/>
                <a:gridCol w="272315"/>
                <a:gridCol w="4268537"/>
                <a:gridCol w="47655"/>
                <a:gridCol w="735250"/>
                <a:gridCol w="735250"/>
              </a:tblGrid>
              <a:tr h="321707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練習日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毎週 月・水曜日（その他追加練習有）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122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時間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午後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7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  <a:r>
                        <a:rPr lang="en-US" altLang="ja-JP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00 </a:t>
                      </a:r>
                      <a:r>
                        <a:rPr lang="ja-JP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～ 午後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9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707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練習場所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栃尾南小学校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707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参加条件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栃尾地域の小学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1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年生～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6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年生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707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月会費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2000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円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3924">
                <a:tc>
                  <a:txBody>
                    <a:bodyPr/>
                    <a:lstStyle/>
                    <a:p>
                      <a:pPr algn="l" fontAlgn="b"/>
                      <a:endParaRPr lang="ja-JP" altLang="en-US" sz="16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（その他スポーツ保険加入料</a:t>
                      </a:r>
                      <a:r>
                        <a:rPr lang="ja-JP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等別途</a:t>
                      </a:r>
                      <a:r>
                        <a:rPr lang="ja-JP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加算される月もあります）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グループ化 7"/>
          <p:cNvGrpSpPr/>
          <p:nvPr/>
        </p:nvGrpSpPr>
        <p:grpSpPr>
          <a:xfrm>
            <a:off x="383319" y="10041250"/>
            <a:ext cx="4422561" cy="2520000"/>
            <a:chOff x="147343" y="10041250"/>
            <a:chExt cx="4422561" cy="2520000"/>
          </a:xfrm>
        </p:grpSpPr>
        <p:pic>
          <p:nvPicPr>
            <p:cNvPr id="23" name="図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03" b="21308"/>
            <a:stretch/>
          </p:blipFill>
          <p:spPr>
            <a:xfrm>
              <a:off x="147343" y="10041250"/>
              <a:ext cx="4422561" cy="252000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6000"/>
                </a:srgbClr>
              </a:outerShdw>
            </a:effectLst>
          </p:spPr>
        </p:pic>
        <p:grpSp>
          <p:nvGrpSpPr>
            <p:cNvPr id="27" name="グループ化 26"/>
            <p:cNvGrpSpPr/>
            <p:nvPr/>
          </p:nvGrpSpPr>
          <p:grpSpPr>
            <a:xfrm>
              <a:off x="612829" y="10874747"/>
              <a:ext cx="3733714" cy="1384995"/>
              <a:chOff x="553835" y="9930847"/>
              <a:chExt cx="3733714" cy="1384995"/>
            </a:xfrm>
          </p:grpSpPr>
          <p:sp>
            <p:nvSpPr>
              <p:cNvPr id="25" name="テキスト ボックス 24"/>
              <p:cNvSpPr txBox="1"/>
              <p:nvPr/>
            </p:nvSpPr>
            <p:spPr>
              <a:xfrm>
                <a:off x="553835" y="9930847"/>
                <a:ext cx="3733714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ja-JP" altLang="en-US" sz="1400" b="1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ＷＩＺ保護者代表　 　飯濱</a:t>
                </a:r>
                <a:endParaRPr kumimoji="1" lang="en-US" altLang="ja-JP" sz="1400" b="1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400" b="1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</a:t>
                </a:r>
                <a:r>
                  <a:rPr lang="ja-JP" altLang="en-US" sz="1400" b="1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　　　　　　　　 </a:t>
                </a:r>
                <a:r>
                  <a:rPr lang="en-US" altLang="ja-JP" sz="1400" b="1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080-5198-7841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1400" b="1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(</a:t>
                </a:r>
                <a:r>
                  <a:rPr kumimoji="1" lang="ja-JP" altLang="en-US" sz="1400" b="1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有</a:t>
                </a:r>
                <a:r>
                  <a:rPr kumimoji="1" lang="en-US" altLang="ja-JP" sz="1400" b="1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)</a:t>
                </a:r>
                <a:r>
                  <a:rPr lang="ja-JP" altLang="en-US" sz="1400" b="1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ミサワスポーツ　 三沢</a:t>
                </a:r>
                <a:endParaRPr lang="en-US" altLang="ja-JP" sz="1400" b="1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1400" b="1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</a:t>
                </a:r>
                <a:r>
                  <a:rPr kumimoji="1" lang="en-US" altLang="ja-JP" sz="1400" b="1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                             090-2319-5600</a:t>
                </a:r>
              </a:p>
            </p:txBody>
          </p:sp>
          <p:pic>
            <p:nvPicPr>
              <p:cNvPr id="22" name="図 21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EFC"/>
                  </a:clrFrom>
                  <a:clrTo>
                    <a:srgbClr val="FFFE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86" r="52182" b="64217"/>
              <a:stretch/>
            </p:blipFill>
            <p:spPr>
              <a:xfrm>
                <a:off x="2229134" y="10331338"/>
                <a:ext cx="176844" cy="288000"/>
              </a:xfrm>
              <a:prstGeom prst="rect">
                <a:avLst/>
              </a:prstGeom>
            </p:spPr>
          </p:pic>
          <p:pic>
            <p:nvPicPr>
              <p:cNvPr id="26" name="図 25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EFC"/>
                  </a:clrFrom>
                  <a:clrTo>
                    <a:srgbClr val="FFFE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86" r="52182" b="64217"/>
              <a:stretch/>
            </p:blipFill>
            <p:spPr>
              <a:xfrm>
                <a:off x="2229134" y="10984340"/>
                <a:ext cx="176844" cy="288000"/>
              </a:xfrm>
              <a:prstGeom prst="rect">
                <a:avLst/>
              </a:prstGeom>
            </p:spPr>
          </p:pic>
        </p:grpSp>
        <p:sp>
          <p:nvSpPr>
            <p:cNvPr id="28" name="テキスト ボックス 27"/>
            <p:cNvSpPr txBox="1"/>
            <p:nvPr/>
          </p:nvSpPr>
          <p:spPr>
            <a:xfrm>
              <a:off x="524338" y="1026115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 smtClean="0"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お問合せ先</a:t>
              </a:r>
              <a:endParaRPr kumimoji="1" lang="ja-JP" altLang="en-US" sz="2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975530" y="4983939"/>
            <a:ext cx="4668182" cy="24777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>
                <a:solidFill>
                  <a:schemeClr val="bg1">
                    <a:lumMod val="6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集合写真</a:t>
            </a:r>
            <a:endParaRPr kumimoji="1" lang="ja-JP" altLang="en-US" sz="4400" dirty="0">
              <a:solidFill>
                <a:schemeClr val="bg1">
                  <a:lumMod val="6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5234199" y="10835685"/>
            <a:ext cx="1787239" cy="1167735"/>
            <a:chOff x="4760165" y="10296806"/>
            <a:chExt cx="1787239" cy="1167735"/>
          </a:xfrm>
        </p:grpSpPr>
        <p:sp>
          <p:nvSpPr>
            <p:cNvPr id="30" name="円形吹き出し 29"/>
            <p:cNvSpPr/>
            <p:nvPr/>
          </p:nvSpPr>
          <p:spPr>
            <a:xfrm>
              <a:off x="4760165" y="10296806"/>
              <a:ext cx="1787239" cy="1167735"/>
            </a:xfrm>
            <a:prstGeom prst="wedgeEllipseCallout">
              <a:avLst>
                <a:gd name="adj1" fmla="val 38923"/>
                <a:gd name="adj2" fmla="val 53958"/>
              </a:avLst>
            </a:prstGeom>
            <a:solidFill>
              <a:srgbClr val="FFFFC5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4977958" y="10534424"/>
              <a:ext cx="1351652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3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体験入部受付中</a:t>
              </a:r>
              <a:endParaRPr kumimoji="1" lang="en-US" altLang="ja-JP" sz="13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lang="ja-JP" altLang="en-US" sz="13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初心者も</a:t>
              </a:r>
              <a:endParaRPr lang="en-US" altLang="ja-JP" sz="13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kumimoji="1" lang="ja-JP" altLang="en-US" sz="13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お</a:t>
              </a:r>
              <a:r>
                <a:rPr kumimoji="1" lang="ja-JP" altLang="en-US" sz="13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気軽</a:t>
              </a:r>
              <a:r>
                <a:rPr kumimoji="1" lang="ja-JP" altLang="en-US" sz="13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にどうぞ</a:t>
              </a:r>
              <a:endParaRPr kumimoji="1" lang="ja-JP" altLang="en-US" sz="13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96" r="4457" b="-1682"/>
          <a:stretch/>
        </p:blipFill>
        <p:spPr>
          <a:xfrm>
            <a:off x="-6574926" y="5303556"/>
            <a:ext cx="2642446" cy="252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90" r="1"/>
          <a:stretch/>
        </p:blipFill>
        <p:spPr>
          <a:xfrm>
            <a:off x="-3923079" y="3666621"/>
            <a:ext cx="2530022" cy="2520000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 rot="21330554">
            <a:off x="238810" y="4434725"/>
            <a:ext cx="397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solidFill>
                  <a:srgbClr val="FF33CC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一緒にバスケやろうよ！</a:t>
            </a:r>
            <a:endParaRPr kumimoji="1" lang="ja-JP" altLang="en-US" sz="2400" dirty="0">
              <a:solidFill>
                <a:srgbClr val="FF33CC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57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5000">
                <a:srgbClr val="FFFF99"/>
              </a:gs>
              <a:gs pos="65000">
                <a:srgbClr val="FFFF66"/>
              </a:gs>
              <a:gs pos="100000">
                <a:srgbClr val="FFFF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900" dirty="0" smtClean="0">
              <a:solidFill>
                <a:srgbClr val="00B05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349833" y="398076"/>
            <a:ext cx="7487736" cy="1461939"/>
            <a:chOff x="349833" y="634052"/>
            <a:chExt cx="7487736" cy="1461939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656184" y="634052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b="1" dirty="0" smtClean="0">
                  <a:solidFill>
                    <a:srgbClr val="00B050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  <a:cs typeface="メイリオ" panose="020B0604030504040204" pitchFamily="50" charset="-128"/>
                </a:rPr>
                <a:t>スポーツ少年団</a:t>
              </a:r>
              <a:endParaRPr kumimoji="1" lang="ja-JP" altLang="en-US" sz="2800" b="1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349833" y="1157272"/>
              <a:ext cx="7487736" cy="938719"/>
            </a:xfrm>
            <a:prstGeom prst="rect">
              <a:avLst/>
            </a:prstGeom>
            <a:noFill/>
            <a:effectLst>
              <a:outerShdw blurRad="127000" dist="2540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5500" spc="-100" dirty="0" smtClean="0">
                  <a:solidFill>
                    <a:srgbClr val="00B050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ミニバスランド</a:t>
              </a:r>
              <a:r>
                <a:rPr kumimoji="1" lang="ja-JP" altLang="en-US" sz="5500" b="1" spc="-100" dirty="0" smtClean="0">
                  <a:solidFill>
                    <a:srgbClr val="00B050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ＷＩＺ</a:t>
              </a:r>
              <a:endParaRPr kumimoji="1" lang="ja-JP" altLang="en-US" sz="5500" b="1" spc="-100" dirty="0">
                <a:solidFill>
                  <a:srgbClr val="00B05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5810818" y="850206"/>
              <a:ext cx="138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solidFill>
                    <a:srgbClr val="00B050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ウ ィ ズ</a:t>
              </a:r>
              <a:endParaRPr kumimoji="1" lang="ja-JP" altLang="en-US" dirty="0">
                <a:solidFill>
                  <a:srgbClr val="00B05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-3944" y="2019364"/>
            <a:ext cx="9605144" cy="1632829"/>
            <a:chOff x="-3944" y="2628264"/>
            <a:chExt cx="9605144" cy="1632829"/>
          </a:xfrm>
        </p:grpSpPr>
        <p:sp>
          <p:nvSpPr>
            <p:cNvPr id="12" name="正方形/長方形 11"/>
            <p:cNvSpPr/>
            <p:nvPr/>
          </p:nvSpPr>
          <p:spPr>
            <a:xfrm>
              <a:off x="-3944" y="2628264"/>
              <a:ext cx="9605144" cy="16328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465344" y="2813106"/>
              <a:ext cx="5933474" cy="1246495"/>
            </a:xfrm>
            <a:prstGeom prst="rect">
              <a:avLst/>
            </a:prstGeom>
            <a:noFill/>
            <a:effectLst>
              <a:outerShdw blurRad="127000" dist="127000" dir="2700000" algn="tl" rotWithShape="0">
                <a:schemeClr val="bg1">
                  <a:alpha val="8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kumimoji="1" lang="ja-JP" altLang="en-US" sz="75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部員大募集</a:t>
              </a:r>
              <a:endParaRPr kumimoji="1" lang="ja-JP" altLang="en-US" sz="7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</p:grp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918814"/>
              </p:ext>
            </p:extLst>
          </p:nvPr>
        </p:nvGraphicFramePr>
        <p:xfrm>
          <a:off x="465344" y="10454193"/>
          <a:ext cx="6491647" cy="2037295"/>
        </p:xfrm>
        <a:graphic>
          <a:graphicData uri="http://schemas.openxmlformats.org/drawingml/2006/table">
            <a:tbl>
              <a:tblPr/>
              <a:tblGrid>
                <a:gridCol w="1009876"/>
                <a:gridCol w="246312"/>
                <a:gridCol w="3860929"/>
                <a:gridCol w="44450"/>
                <a:gridCol w="665040"/>
                <a:gridCol w="665040"/>
              </a:tblGrid>
              <a:tr h="348168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練習日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毎週 月・水曜日（その他追加練習有）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168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時間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午後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7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  <a:r>
                        <a:rPr lang="en-US" altLang="ja-JP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00 </a:t>
                      </a:r>
                      <a:r>
                        <a:rPr lang="ja-JP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～ 午後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9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168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練習場所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栃尾南小学校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168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参加条件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栃尾地域の小学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1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年生～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6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年生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168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月会費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2000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円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6455">
                <a:tc>
                  <a:txBody>
                    <a:bodyPr/>
                    <a:lstStyle/>
                    <a:p>
                      <a:pPr algn="l" fontAlgn="b"/>
                      <a:endParaRPr lang="ja-JP" altLang="en-US" sz="16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ja-JP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（その他スポーツ保険加入料</a:t>
                      </a:r>
                      <a:r>
                        <a:rPr lang="ja-JP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等別途</a:t>
                      </a:r>
                      <a:r>
                        <a:rPr lang="ja-JP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加算される月もあります）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" name="グループ化 9"/>
          <p:cNvGrpSpPr/>
          <p:nvPr/>
        </p:nvGrpSpPr>
        <p:grpSpPr>
          <a:xfrm>
            <a:off x="5928841" y="10510495"/>
            <a:ext cx="3307767" cy="1924690"/>
            <a:chOff x="349833" y="10667528"/>
            <a:chExt cx="3307767" cy="1924690"/>
          </a:xfrm>
        </p:grpSpPr>
        <p:sp>
          <p:nvSpPr>
            <p:cNvPr id="25" name="テキスト ボックス 24"/>
            <p:cNvSpPr txBox="1"/>
            <p:nvPr/>
          </p:nvSpPr>
          <p:spPr>
            <a:xfrm>
              <a:off x="725113" y="11126310"/>
              <a:ext cx="2560316" cy="1245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ja-JP" altLang="en-US" sz="1300" b="1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ＷＩＺ保護者代表</a:t>
              </a:r>
              <a:endParaRPr lang="en-US" altLang="ja-JP" sz="13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pPr>
                <a:lnSpc>
                  <a:spcPct val="150000"/>
                </a:lnSpc>
              </a:pPr>
              <a:r>
                <a:rPr lang="ja-JP" altLang="en-US" sz="1300" b="1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　　飯濱</a:t>
              </a:r>
              <a:r>
                <a:rPr lang="ja-JP" altLang="en-US" sz="1300" b="1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　</a:t>
              </a:r>
              <a:r>
                <a:rPr lang="en-US" altLang="ja-JP" sz="1300" b="1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080-5198-7841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ja-JP" sz="1300" b="1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(</a:t>
              </a:r>
              <a:r>
                <a:rPr kumimoji="1" lang="ja-JP" altLang="en-US" sz="1300" b="1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有</a:t>
              </a:r>
              <a:r>
                <a:rPr kumimoji="1" lang="en-US" altLang="ja-JP" sz="1300" b="1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)</a:t>
              </a:r>
              <a:r>
                <a:rPr lang="ja-JP" altLang="en-US" sz="1300" b="1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ミサワスポーツ</a:t>
              </a:r>
              <a:endParaRPr lang="en-US" altLang="ja-JP" sz="13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pPr>
                <a:lnSpc>
                  <a:spcPct val="150000"/>
                </a:lnSpc>
              </a:pPr>
              <a:r>
                <a:rPr lang="ja-JP" altLang="en-US" sz="1300" b="1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　　三沢</a:t>
              </a:r>
              <a:r>
                <a:rPr lang="ja-JP" altLang="en-US" sz="1300" b="1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　</a:t>
              </a:r>
              <a:r>
                <a:rPr kumimoji="1" lang="en-US" altLang="ja-JP" sz="1300" b="1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090-2319-5600</a:t>
              </a:r>
            </a:p>
          </p:txBody>
        </p:sp>
        <p:sp>
          <p:nvSpPr>
            <p:cNvPr id="8" name="角丸四角形 7"/>
            <p:cNvSpPr/>
            <p:nvPr/>
          </p:nvSpPr>
          <p:spPr>
            <a:xfrm>
              <a:off x="349833" y="10851646"/>
              <a:ext cx="3307767" cy="1740572"/>
            </a:xfrm>
            <a:prstGeom prst="roundRect">
              <a:avLst/>
            </a:prstGeom>
            <a:noFill/>
            <a:ln w="28575" cmpd="dbl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1053034" y="10667528"/>
              <a:ext cx="1901363" cy="391891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お問合せ先</a:t>
              </a:r>
              <a:endParaRPr kumimoji="1" lang="ja-JP" altLang="en-US" sz="2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</p:grp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t="-357" b="-1171"/>
          <a:stretch/>
        </p:blipFill>
        <p:spPr>
          <a:xfrm flipH="1">
            <a:off x="7080462" y="3170572"/>
            <a:ext cx="2561895" cy="7560000"/>
          </a:xfrm>
          <a:prstGeom prst="rect">
            <a:avLst/>
          </a:prstGeom>
        </p:spPr>
      </p:pic>
      <p:sp>
        <p:nvSpPr>
          <p:cNvPr id="18" name="角丸四角形 17"/>
          <p:cNvSpPr/>
          <p:nvPr/>
        </p:nvSpPr>
        <p:spPr>
          <a:xfrm>
            <a:off x="441908" y="6803056"/>
            <a:ext cx="8794699" cy="336115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 31"/>
          <p:cNvSpPr/>
          <p:nvPr/>
        </p:nvSpPr>
        <p:spPr>
          <a:xfrm>
            <a:off x="401172" y="3796981"/>
            <a:ext cx="8835435" cy="279756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704455" y="6960141"/>
            <a:ext cx="60116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Q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小学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5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年生の親です。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kumimoji="1"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チームに入ると、子供の送迎等で、親御さんの負担が</a:t>
            </a:r>
            <a:endParaRPr kumimoji="1"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kumimoji="1"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大変と聞きましたが、大丈夫でしょうか。</a:t>
            </a:r>
            <a:endParaRPr kumimoji="1"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</a:t>
            </a:r>
            <a:r>
              <a:rPr kumimoji="1"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大げさな噂のひとり歩きに、保護者達も困惑しています。</a:t>
            </a:r>
            <a:endParaRPr kumimoji="1"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今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の時代、親御さんも様々な勤務形態ですので、皆で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kumimoji="1"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助け合っています。試合の時は、送迎可能な保護者に</a:t>
            </a:r>
            <a:endParaRPr kumimoji="1"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乗合をお願いして行きます。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kumimoji="1"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練習の際も、ずっと付き添っている必要はありません。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kumimoji="1"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入部したお子さんの親御さんは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「聞いていたより大変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kumimoji="1"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じゃなかった」と言ってい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ます。</a:t>
            </a:r>
            <a:endParaRPr kumimoji="1"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67" y="2290368"/>
            <a:ext cx="909675" cy="1080000"/>
          </a:xfrm>
          <a:prstGeom prst="rect">
            <a:avLst/>
          </a:prstGeom>
        </p:spPr>
      </p:pic>
      <p:grpSp>
        <p:nvGrpSpPr>
          <p:cNvPr id="43" name="グループ化 42"/>
          <p:cNvGrpSpPr/>
          <p:nvPr/>
        </p:nvGrpSpPr>
        <p:grpSpPr>
          <a:xfrm>
            <a:off x="7246247" y="1592134"/>
            <a:ext cx="2113331" cy="1480760"/>
            <a:chOff x="4760165" y="10296806"/>
            <a:chExt cx="1787239" cy="1110276"/>
          </a:xfrm>
        </p:grpSpPr>
        <p:sp>
          <p:nvSpPr>
            <p:cNvPr id="44" name="円形吹き出し 43"/>
            <p:cNvSpPr/>
            <p:nvPr/>
          </p:nvSpPr>
          <p:spPr>
            <a:xfrm>
              <a:off x="4760165" y="10296806"/>
              <a:ext cx="1787239" cy="1110276"/>
            </a:xfrm>
            <a:prstGeom prst="wedgeEllipseCallout">
              <a:avLst>
                <a:gd name="adj1" fmla="val -61752"/>
                <a:gd name="adj2" fmla="val 46380"/>
              </a:avLst>
            </a:prstGeom>
            <a:solidFill>
              <a:srgbClr val="FFFFC5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4977958" y="10534424"/>
              <a:ext cx="1544363" cy="623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体験入部受付中</a:t>
              </a:r>
              <a:endParaRPr kumimoji="1" lang="en-US" altLang="ja-JP" sz="16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lang="ja-JP" altLang="en-US" sz="16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初心者も</a:t>
              </a:r>
              <a:endParaRPr lang="en-US" altLang="ja-JP" sz="16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kumimoji="1" lang="ja-JP" altLang="en-US" sz="16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お</a:t>
              </a:r>
              <a:r>
                <a:rPr kumimoji="1" lang="ja-JP" altLang="en-US" sz="16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気軽</a:t>
              </a:r>
              <a:r>
                <a:rPr kumimoji="1" lang="ja-JP" altLang="en-US" sz="16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にどうぞ！</a:t>
              </a:r>
              <a:endParaRPr kumimoji="1"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17" y="7473928"/>
            <a:ext cx="2436338" cy="2700000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-9081238" y="-4026368"/>
            <a:ext cx="7656964" cy="3265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/>
          <p:cNvGrpSpPr>
            <a:grpSpLocks noChangeAspect="1"/>
          </p:cNvGrpSpPr>
          <p:nvPr/>
        </p:nvGrpSpPr>
        <p:grpSpPr>
          <a:xfrm>
            <a:off x="262353" y="4462067"/>
            <a:ext cx="2153477" cy="2052000"/>
            <a:chOff x="-16547550" y="-3060025"/>
            <a:chExt cx="1744181" cy="1661995"/>
          </a:xfrm>
        </p:grpSpPr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xmlns="" id="{E6FA47C0-C991-4EC8-BF2D-C60605C537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16547550" y="-3060025"/>
              <a:ext cx="630070" cy="1601695"/>
            </a:xfrm>
            <a:custGeom>
              <a:avLst/>
              <a:gdLst>
                <a:gd name="T0" fmla="*/ 124 w 366"/>
                <a:gd name="T1" fmla="*/ 20 h 934"/>
                <a:gd name="T2" fmla="*/ 106 w 366"/>
                <a:gd name="T3" fmla="*/ 57 h 934"/>
                <a:gd name="T4" fmla="*/ 106 w 366"/>
                <a:gd name="T5" fmla="*/ 117 h 934"/>
                <a:gd name="T6" fmla="*/ 114 w 366"/>
                <a:gd name="T7" fmla="*/ 140 h 934"/>
                <a:gd name="T8" fmla="*/ 126 w 366"/>
                <a:gd name="T9" fmla="*/ 163 h 934"/>
                <a:gd name="T10" fmla="*/ 129 w 366"/>
                <a:gd name="T11" fmla="*/ 180 h 934"/>
                <a:gd name="T12" fmla="*/ 85 w 366"/>
                <a:gd name="T13" fmla="*/ 194 h 934"/>
                <a:gd name="T14" fmla="*/ 64 w 366"/>
                <a:gd name="T15" fmla="*/ 225 h 934"/>
                <a:gd name="T16" fmla="*/ 37 w 366"/>
                <a:gd name="T17" fmla="*/ 281 h 934"/>
                <a:gd name="T18" fmla="*/ 52 w 366"/>
                <a:gd name="T19" fmla="*/ 296 h 934"/>
                <a:gd name="T20" fmla="*/ 33 w 366"/>
                <a:gd name="T21" fmla="*/ 365 h 934"/>
                <a:gd name="T22" fmla="*/ 6 w 366"/>
                <a:gd name="T23" fmla="*/ 444 h 934"/>
                <a:gd name="T24" fmla="*/ 0 w 366"/>
                <a:gd name="T25" fmla="*/ 455 h 934"/>
                <a:gd name="T26" fmla="*/ 10 w 366"/>
                <a:gd name="T27" fmla="*/ 481 h 934"/>
                <a:gd name="T28" fmla="*/ 27 w 366"/>
                <a:gd name="T29" fmla="*/ 484 h 934"/>
                <a:gd name="T30" fmla="*/ 43 w 366"/>
                <a:gd name="T31" fmla="*/ 478 h 934"/>
                <a:gd name="T32" fmla="*/ 43 w 366"/>
                <a:gd name="T33" fmla="*/ 424 h 934"/>
                <a:gd name="T34" fmla="*/ 100 w 366"/>
                <a:gd name="T35" fmla="*/ 337 h 934"/>
                <a:gd name="T36" fmla="*/ 104 w 366"/>
                <a:gd name="T37" fmla="*/ 417 h 934"/>
                <a:gd name="T38" fmla="*/ 88 w 366"/>
                <a:gd name="T39" fmla="*/ 469 h 934"/>
                <a:gd name="T40" fmla="*/ 87 w 366"/>
                <a:gd name="T41" fmla="*/ 517 h 934"/>
                <a:gd name="T42" fmla="*/ 76 w 366"/>
                <a:gd name="T43" fmla="*/ 739 h 934"/>
                <a:gd name="T44" fmla="*/ 126 w 366"/>
                <a:gd name="T45" fmla="*/ 830 h 934"/>
                <a:gd name="T46" fmla="*/ 124 w 366"/>
                <a:gd name="T47" fmla="*/ 881 h 934"/>
                <a:gd name="T48" fmla="*/ 104 w 366"/>
                <a:gd name="T49" fmla="*/ 892 h 934"/>
                <a:gd name="T50" fmla="*/ 102 w 366"/>
                <a:gd name="T51" fmla="*/ 907 h 934"/>
                <a:gd name="T52" fmla="*/ 146 w 366"/>
                <a:gd name="T53" fmla="*/ 930 h 934"/>
                <a:gd name="T54" fmla="*/ 191 w 366"/>
                <a:gd name="T55" fmla="*/ 932 h 934"/>
                <a:gd name="T56" fmla="*/ 200 w 366"/>
                <a:gd name="T57" fmla="*/ 910 h 934"/>
                <a:gd name="T58" fmla="*/ 193 w 366"/>
                <a:gd name="T59" fmla="*/ 874 h 934"/>
                <a:gd name="T60" fmla="*/ 180 w 366"/>
                <a:gd name="T61" fmla="*/ 838 h 934"/>
                <a:gd name="T62" fmla="*/ 179 w 366"/>
                <a:gd name="T63" fmla="*/ 756 h 934"/>
                <a:gd name="T64" fmla="*/ 168 w 366"/>
                <a:gd name="T65" fmla="*/ 701 h 934"/>
                <a:gd name="T66" fmla="*/ 185 w 366"/>
                <a:gd name="T67" fmla="*/ 593 h 934"/>
                <a:gd name="T68" fmla="*/ 199 w 366"/>
                <a:gd name="T69" fmla="*/ 689 h 934"/>
                <a:gd name="T70" fmla="*/ 222 w 366"/>
                <a:gd name="T71" fmla="*/ 743 h 934"/>
                <a:gd name="T72" fmla="*/ 277 w 366"/>
                <a:gd name="T73" fmla="*/ 807 h 934"/>
                <a:gd name="T74" fmla="*/ 295 w 366"/>
                <a:gd name="T75" fmla="*/ 860 h 934"/>
                <a:gd name="T76" fmla="*/ 306 w 366"/>
                <a:gd name="T77" fmla="*/ 904 h 934"/>
                <a:gd name="T78" fmla="*/ 316 w 366"/>
                <a:gd name="T79" fmla="*/ 930 h 934"/>
                <a:gd name="T80" fmla="*/ 346 w 366"/>
                <a:gd name="T81" fmla="*/ 925 h 934"/>
                <a:gd name="T82" fmla="*/ 364 w 366"/>
                <a:gd name="T83" fmla="*/ 903 h 934"/>
                <a:gd name="T84" fmla="*/ 363 w 366"/>
                <a:gd name="T85" fmla="*/ 850 h 934"/>
                <a:gd name="T86" fmla="*/ 347 w 366"/>
                <a:gd name="T87" fmla="*/ 803 h 934"/>
                <a:gd name="T88" fmla="*/ 321 w 366"/>
                <a:gd name="T89" fmla="*/ 753 h 934"/>
                <a:gd name="T90" fmla="*/ 297 w 366"/>
                <a:gd name="T91" fmla="*/ 582 h 934"/>
                <a:gd name="T92" fmla="*/ 299 w 366"/>
                <a:gd name="T93" fmla="*/ 524 h 934"/>
                <a:gd name="T94" fmla="*/ 295 w 366"/>
                <a:gd name="T95" fmla="*/ 434 h 934"/>
                <a:gd name="T96" fmla="*/ 293 w 366"/>
                <a:gd name="T97" fmla="*/ 366 h 934"/>
                <a:gd name="T98" fmla="*/ 315 w 366"/>
                <a:gd name="T99" fmla="*/ 365 h 934"/>
                <a:gd name="T100" fmla="*/ 324 w 366"/>
                <a:gd name="T101" fmla="*/ 346 h 934"/>
                <a:gd name="T102" fmla="*/ 322 w 366"/>
                <a:gd name="T103" fmla="*/ 306 h 934"/>
                <a:gd name="T104" fmla="*/ 286 w 366"/>
                <a:gd name="T105" fmla="*/ 205 h 934"/>
                <a:gd name="T106" fmla="*/ 259 w 366"/>
                <a:gd name="T107" fmla="*/ 182 h 934"/>
                <a:gd name="T108" fmla="*/ 210 w 366"/>
                <a:gd name="T109" fmla="*/ 175 h 934"/>
                <a:gd name="T110" fmla="*/ 207 w 366"/>
                <a:gd name="T111" fmla="*/ 160 h 934"/>
                <a:gd name="T112" fmla="*/ 218 w 366"/>
                <a:gd name="T113" fmla="*/ 152 h 934"/>
                <a:gd name="T114" fmla="*/ 229 w 366"/>
                <a:gd name="T115" fmla="*/ 105 h 934"/>
                <a:gd name="T116" fmla="*/ 235 w 366"/>
                <a:gd name="T117" fmla="*/ 62 h 934"/>
                <a:gd name="T118" fmla="*/ 224 w 366"/>
                <a:gd name="T119" fmla="*/ 34 h 934"/>
                <a:gd name="T120" fmla="*/ 185 w 366"/>
                <a:gd name="T121" fmla="*/ 6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934">
                  <a:moveTo>
                    <a:pt x="171" y="0"/>
                  </a:moveTo>
                  <a:lnTo>
                    <a:pt x="171" y="0"/>
                  </a:lnTo>
                  <a:lnTo>
                    <a:pt x="147" y="8"/>
                  </a:lnTo>
                  <a:lnTo>
                    <a:pt x="130" y="15"/>
                  </a:lnTo>
                  <a:lnTo>
                    <a:pt x="124" y="20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2" y="40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5" y="69"/>
                  </a:lnTo>
                  <a:lnTo>
                    <a:pt x="104" y="88"/>
                  </a:lnTo>
                  <a:lnTo>
                    <a:pt x="104" y="112"/>
                  </a:lnTo>
                  <a:lnTo>
                    <a:pt x="104" y="112"/>
                  </a:lnTo>
                  <a:lnTo>
                    <a:pt x="106" y="117"/>
                  </a:lnTo>
                  <a:lnTo>
                    <a:pt x="108" y="122"/>
                  </a:lnTo>
                  <a:lnTo>
                    <a:pt x="110" y="127"/>
                  </a:lnTo>
                  <a:lnTo>
                    <a:pt x="110" y="127"/>
                  </a:lnTo>
                  <a:lnTo>
                    <a:pt x="111" y="133"/>
                  </a:lnTo>
                  <a:lnTo>
                    <a:pt x="114" y="140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20" y="156"/>
                  </a:lnTo>
                  <a:lnTo>
                    <a:pt x="122" y="159"/>
                  </a:lnTo>
                  <a:lnTo>
                    <a:pt x="126" y="163"/>
                  </a:lnTo>
                  <a:lnTo>
                    <a:pt x="126" y="163"/>
                  </a:lnTo>
                  <a:lnTo>
                    <a:pt x="127" y="166"/>
                  </a:lnTo>
                  <a:lnTo>
                    <a:pt x="128" y="172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11" y="185"/>
                  </a:lnTo>
                  <a:lnTo>
                    <a:pt x="97" y="188"/>
                  </a:lnTo>
                  <a:lnTo>
                    <a:pt x="90" y="191"/>
                  </a:lnTo>
                  <a:lnTo>
                    <a:pt x="85" y="194"/>
                  </a:lnTo>
                  <a:lnTo>
                    <a:pt x="85" y="194"/>
                  </a:lnTo>
                  <a:lnTo>
                    <a:pt x="80" y="198"/>
                  </a:lnTo>
                  <a:lnTo>
                    <a:pt x="77" y="201"/>
                  </a:lnTo>
                  <a:lnTo>
                    <a:pt x="73" y="209"/>
                  </a:lnTo>
                  <a:lnTo>
                    <a:pt x="69" y="217"/>
                  </a:lnTo>
                  <a:lnTo>
                    <a:pt x="64" y="225"/>
                  </a:lnTo>
                  <a:lnTo>
                    <a:pt x="64" y="225"/>
                  </a:lnTo>
                  <a:lnTo>
                    <a:pt x="56" y="242"/>
                  </a:lnTo>
                  <a:lnTo>
                    <a:pt x="47" y="259"/>
                  </a:lnTo>
                  <a:lnTo>
                    <a:pt x="47" y="259"/>
                  </a:lnTo>
                  <a:lnTo>
                    <a:pt x="37" y="281"/>
                  </a:lnTo>
                  <a:lnTo>
                    <a:pt x="37" y="281"/>
                  </a:lnTo>
                  <a:lnTo>
                    <a:pt x="51" y="289"/>
                  </a:lnTo>
                  <a:lnTo>
                    <a:pt x="51" y="289"/>
                  </a:lnTo>
                  <a:lnTo>
                    <a:pt x="51" y="292"/>
                  </a:lnTo>
                  <a:lnTo>
                    <a:pt x="52" y="296"/>
                  </a:lnTo>
                  <a:lnTo>
                    <a:pt x="52" y="311"/>
                  </a:lnTo>
                  <a:lnTo>
                    <a:pt x="51" y="331"/>
                  </a:lnTo>
                  <a:lnTo>
                    <a:pt x="51" y="331"/>
                  </a:lnTo>
                  <a:lnTo>
                    <a:pt x="41" y="349"/>
                  </a:lnTo>
                  <a:lnTo>
                    <a:pt x="33" y="365"/>
                  </a:lnTo>
                  <a:lnTo>
                    <a:pt x="26" y="382"/>
                  </a:lnTo>
                  <a:lnTo>
                    <a:pt x="26" y="382"/>
                  </a:lnTo>
                  <a:lnTo>
                    <a:pt x="14" y="420"/>
                  </a:lnTo>
                  <a:lnTo>
                    <a:pt x="6" y="444"/>
                  </a:lnTo>
                  <a:lnTo>
                    <a:pt x="6" y="444"/>
                  </a:lnTo>
                  <a:lnTo>
                    <a:pt x="5" y="444"/>
                  </a:lnTo>
                  <a:lnTo>
                    <a:pt x="3" y="444"/>
                  </a:lnTo>
                  <a:lnTo>
                    <a:pt x="0" y="448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2" y="463"/>
                  </a:lnTo>
                  <a:lnTo>
                    <a:pt x="3" y="467"/>
                  </a:lnTo>
                  <a:lnTo>
                    <a:pt x="6" y="475"/>
                  </a:lnTo>
                  <a:lnTo>
                    <a:pt x="6" y="475"/>
                  </a:lnTo>
                  <a:lnTo>
                    <a:pt x="10" y="481"/>
                  </a:lnTo>
                  <a:lnTo>
                    <a:pt x="15" y="484"/>
                  </a:lnTo>
                  <a:lnTo>
                    <a:pt x="20" y="487"/>
                  </a:lnTo>
                  <a:lnTo>
                    <a:pt x="23" y="487"/>
                  </a:lnTo>
                  <a:lnTo>
                    <a:pt x="23" y="487"/>
                  </a:lnTo>
                  <a:lnTo>
                    <a:pt x="27" y="484"/>
                  </a:lnTo>
                  <a:lnTo>
                    <a:pt x="33" y="483"/>
                  </a:lnTo>
                  <a:lnTo>
                    <a:pt x="39" y="481"/>
                  </a:lnTo>
                  <a:lnTo>
                    <a:pt x="41" y="479"/>
                  </a:lnTo>
                  <a:lnTo>
                    <a:pt x="43" y="478"/>
                  </a:lnTo>
                  <a:lnTo>
                    <a:pt x="43" y="478"/>
                  </a:lnTo>
                  <a:lnTo>
                    <a:pt x="43" y="472"/>
                  </a:lnTo>
                  <a:lnTo>
                    <a:pt x="41" y="465"/>
                  </a:lnTo>
                  <a:lnTo>
                    <a:pt x="40" y="455"/>
                  </a:lnTo>
                  <a:lnTo>
                    <a:pt x="43" y="432"/>
                  </a:lnTo>
                  <a:lnTo>
                    <a:pt x="43" y="424"/>
                  </a:lnTo>
                  <a:lnTo>
                    <a:pt x="43" y="424"/>
                  </a:lnTo>
                  <a:lnTo>
                    <a:pt x="87" y="363"/>
                  </a:lnTo>
                  <a:lnTo>
                    <a:pt x="87" y="363"/>
                  </a:lnTo>
                  <a:lnTo>
                    <a:pt x="96" y="347"/>
                  </a:lnTo>
                  <a:lnTo>
                    <a:pt x="100" y="337"/>
                  </a:lnTo>
                  <a:lnTo>
                    <a:pt x="102" y="335"/>
                  </a:lnTo>
                  <a:lnTo>
                    <a:pt x="102" y="335"/>
                  </a:lnTo>
                  <a:lnTo>
                    <a:pt x="102" y="349"/>
                  </a:lnTo>
                  <a:lnTo>
                    <a:pt x="103" y="382"/>
                  </a:lnTo>
                  <a:lnTo>
                    <a:pt x="104" y="417"/>
                  </a:lnTo>
                  <a:lnTo>
                    <a:pt x="103" y="430"/>
                  </a:lnTo>
                  <a:lnTo>
                    <a:pt x="102" y="438"/>
                  </a:lnTo>
                  <a:lnTo>
                    <a:pt x="102" y="438"/>
                  </a:lnTo>
                  <a:lnTo>
                    <a:pt x="96" y="452"/>
                  </a:lnTo>
                  <a:lnTo>
                    <a:pt x="88" y="469"/>
                  </a:lnTo>
                  <a:lnTo>
                    <a:pt x="84" y="485"/>
                  </a:lnTo>
                  <a:lnTo>
                    <a:pt x="81" y="497"/>
                  </a:lnTo>
                  <a:lnTo>
                    <a:pt x="81" y="497"/>
                  </a:lnTo>
                  <a:lnTo>
                    <a:pt x="84" y="506"/>
                  </a:lnTo>
                  <a:lnTo>
                    <a:pt x="87" y="517"/>
                  </a:lnTo>
                  <a:lnTo>
                    <a:pt x="93" y="529"/>
                  </a:lnTo>
                  <a:lnTo>
                    <a:pt x="93" y="529"/>
                  </a:lnTo>
                  <a:lnTo>
                    <a:pt x="85" y="617"/>
                  </a:lnTo>
                  <a:lnTo>
                    <a:pt x="76" y="710"/>
                  </a:lnTo>
                  <a:lnTo>
                    <a:pt x="76" y="739"/>
                  </a:lnTo>
                  <a:lnTo>
                    <a:pt x="102" y="739"/>
                  </a:lnTo>
                  <a:lnTo>
                    <a:pt x="102" y="739"/>
                  </a:lnTo>
                  <a:lnTo>
                    <a:pt x="114" y="781"/>
                  </a:lnTo>
                  <a:lnTo>
                    <a:pt x="122" y="816"/>
                  </a:lnTo>
                  <a:lnTo>
                    <a:pt x="126" y="830"/>
                  </a:lnTo>
                  <a:lnTo>
                    <a:pt x="126" y="840"/>
                  </a:lnTo>
                  <a:lnTo>
                    <a:pt x="126" y="868"/>
                  </a:lnTo>
                  <a:lnTo>
                    <a:pt x="126" y="868"/>
                  </a:lnTo>
                  <a:lnTo>
                    <a:pt x="126" y="875"/>
                  </a:lnTo>
                  <a:lnTo>
                    <a:pt x="124" y="881"/>
                  </a:lnTo>
                  <a:lnTo>
                    <a:pt x="123" y="885"/>
                  </a:lnTo>
                  <a:lnTo>
                    <a:pt x="123" y="885"/>
                  </a:lnTo>
                  <a:lnTo>
                    <a:pt x="117" y="887"/>
                  </a:lnTo>
                  <a:lnTo>
                    <a:pt x="108" y="890"/>
                  </a:lnTo>
                  <a:lnTo>
                    <a:pt x="104" y="892"/>
                  </a:lnTo>
                  <a:lnTo>
                    <a:pt x="100" y="895"/>
                  </a:lnTo>
                  <a:lnTo>
                    <a:pt x="98" y="897"/>
                  </a:lnTo>
                  <a:lnTo>
                    <a:pt x="98" y="902"/>
                  </a:lnTo>
                  <a:lnTo>
                    <a:pt x="98" y="902"/>
                  </a:lnTo>
                  <a:lnTo>
                    <a:pt x="102" y="907"/>
                  </a:lnTo>
                  <a:lnTo>
                    <a:pt x="105" y="910"/>
                  </a:lnTo>
                  <a:lnTo>
                    <a:pt x="111" y="914"/>
                  </a:lnTo>
                  <a:lnTo>
                    <a:pt x="118" y="919"/>
                  </a:lnTo>
                  <a:lnTo>
                    <a:pt x="133" y="925"/>
                  </a:lnTo>
                  <a:lnTo>
                    <a:pt x="146" y="930"/>
                  </a:lnTo>
                  <a:lnTo>
                    <a:pt x="146" y="930"/>
                  </a:lnTo>
                  <a:lnTo>
                    <a:pt x="158" y="933"/>
                  </a:lnTo>
                  <a:lnTo>
                    <a:pt x="173" y="934"/>
                  </a:lnTo>
                  <a:lnTo>
                    <a:pt x="186" y="933"/>
                  </a:lnTo>
                  <a:lnTo>
                    <a:pt x="191" y="932"/>
                  </a:lnTo>
                  <a:lnTo>
                    <a:pt x="193" y="930"/>
                  </a:lnTo>
                  <a:lnTo>
                    <a:pt x="193" y="930"/>
                  </a:lnTo>
                  <a:lnTo>
                    <a:pt x="195" y="926"/>
                  </a:lnTo>
                  <a:lnTo>
                    <a:pt x="197" y="922"/>
                  </a:lnTo>
                  <a:lnTo>
                    <a:pt x="200" y="910"/>
                  </a:lnTo>
                  <a:lnTo>
                    <a:pt x="203" y="898"/>
                  </a:lnTo>
                  <a:lnTo>
                    <a:pt x="203" y="893"/>
                  </a:lnTo>
                  <a:lnTo>
                    <a:pt x="201" y="891"/>
                  </a:lnTo>
                  <a:lnTo>
                    <a:pt x="201" y="891"/>
                  </a:lnTo>
                  <a:lnTo>
                    <a:pt x="193" y="874"/>
                  </a:lnTo>
                  <a:lnTo>
                    <a:pt x="188" y="863"/>
                  </a:lnTo>
                  <a:lnTo>
                    <a:pt x="185" y="854"/>
                  </a:lnTo>
                  <a:lnTo>
                    <a:pt x="185" y="854"/>
                  </a:lnTo>
                  <a:lnTo>
                    <a:pt x="181" y="843"/>
                  </a:lnTo>
                  <a:lnTo>
                    <a:pt x="180" y="838"/>
                  </a:lnTo>
                  <a:lnTo>
                    <a:pt x="179" y="828"/>
                  </a:lnTo>
                  <a:lnTo>
                    <a:pt x="179" y="828"/>
                  </a:lnTo>
                  <a:lnTo>
                    <a:pt x="180" y="789"/>
                  </a:lnTo>
                  <a:lnTo>
                    <a:pt x="180" y="767"/>
                  </a:lnTo>
                  <a:lnTo>
                    <a:pt x="179" y="756"/>
                  </a:lnTo>
                  <a:lnTo>
                    <a:pt x="179" y="756"/>
                  </a:lnTo>
                  <a:lnTo>
                    <a:pt x="170" y="739"/>
                  </a:lnTo>
                  <a:lnTo>
                    <a:pt x="163" y="727"/>
                  </a:lnTo>
                  <a:lnTo>
                    <a:pt x="163" y="727"/>
                  </a:lnTo>
                  <a:lnTo>
                    <a:pt x="168" y="701"/>
                  </a:lnTo>
                  <a:lnTo>
                    <a:pt x="173" y="679"/>
                  </a:lnTo>
                  <a:lnTo>
                    <a:pt x="176" y="660"/>
                  </a:lnTo>
                  <a:lnTo>
                    <a:pt x="176" y="660"/>
                  </a:lnTo>
                  <a:lnTo>
                    <a:pt x="185" y="593"/>
                  </a:lnTo>
                  <a:lnTo>
                    <a:pt x="185" y="593"/>
                  </a:lnTo>
                  <a:lnTo>
                    <a:pt x="186" y="603"/>
                  </a:lnTo>
                  <a:lnTo>
                    <a:pt x="188" y="630"/>
                  </a:lnTo>
                  <a:lnTo>
                    <a:pt x="192" y="661"/>
                  </a:lnTo>
                  <a:lnTo>
                    <a:pt x="195" y="676"/>
                  </a:lnTo>
                  <a:lnTo>
                    <a:pt x="199" y="689"/>
                  </a:lnTo>
                  <a:lnTo>
                    <a:pt x="199" y="689"/>
                  </a:lnTo>
                  <a:lnTo>
                    <a:pt x="211" y="720"/>
                  </a:lnTo>
                  <a:lnTo>
                    <a:pt x="218" y="736"/>
                  </a:lnTo>
                  <a:lnTo>
                    <a:pt x="218" y="736"/>
                  </a:lnTo>
                  <a:lnTo>
                    <a:pt x="222" y="743"/>
                  </a:lnTo>
                  <a:lnTo>
                    <a:pt x="228" y="749"/>
                  </a:lnTo>
                  <a:lnTo>
                    <a:pt x="235" y="756"/>
                  </a:lnTo>
                  <a:lnTo>
                    <a:pt x="277" y="786"/>
                  </a:lnTo>
                  <a:lnTo>
                    <a:pt x="277" y="786"/>
                  </a:lnTo>
                  <a:lnTo>
                    <a:pt x="277" y="807"/>
                  </a:lnTo>
                  <a:lnTo>
                    <a:pt x="280" y="822"/>
                  </a:lnTo>
                  <a:lnTo>
                    <a:pt x="281" y="830"/>
                  </a:lnTo>
                  <a:lnTo>
                    <a:pt x="282" y="834"/>
                  </a:lnTo>
                  <a:lnTo>
                    <a:pt x="282" y="834"/>
                  </a:lnTo>
                  <a:lnTo>
                    <a:pt x="295" y="860"/>
                  </a:lnTo>
                  <a:lnTo>
                    <a:pt x="301" y="872"/>
                  </a:lnTo>
                  <a:lnTo>
                    <a:pt x="305" y="879"/>
                  </a:lnTo>
                  <a:lnTo>
                    <a:pt x="305" y="879"/>
                  </a:lnTo>
                  <a:lnTo>
                    <a:pt x="305" y="887"/>
                  </a:lnTo>
                  <a:lnTo>
                    <a:pt x="306" y="904"/>
                  </a:lnTo>
                  <a:lnTo>
                    <a:pt x="307" y="913"/>
                  </a:lnTo>
                  <a:lnTo>
                    <a:pt x="310" y="921"/>
                  </a:lnTo>
                  <a:lnTo>
                    <a:pt x="312" y="927"/>
                  </a:lnTo>
                  <a:lnTo>
                    <a:pt x="315" y="928"/>
                  </a:lnTo>
                  <a:lnTo>
                    <a:pt x="316" y="930"/>
                  </a:lnTo>
                  <a:lnTo>
                    <a:pt x="316" y="930"/>
                  </a:lnTo>
                  <a:lnTo>
                    <a:pt x="321" y="931"/>
                  </a:lnTo>
                  <a:lnTo>
                    <a:pt x="329" y="931"/>
                  </a:lnTo>
                  <a:lnTo>
                    <a:pt x="337" y="928"/>
                  </a:lnTo>
                  <a:lnTo>
                    <a:pt x="346" y="925"/>
                  </a:lnTo>
                  <a:lnTo>
                    <a:pt x="351" y="921"/>
                  </a:lnTo>
                  <a:lnTo>
                    <a:pt x="354" y="918"/>
                  </a:lnTo>
                  <a:lnTo>
                    <a:pt x="358" y="914"/>
                  </a:lnTo>
                  <a:lnTo>
                    <a:pt x="362" y="909"/>
                  </a:lnTo>
                  <a:lnTo>
                    <a:pt x="364" y="903"/>
                  </a:lnTo>
                  <a:lnTo>
                    <a:pt x="365" y="896"/>
                  </a:lnTo>
                  <a:lnTo>
                    <a:pt x="366" y="889"/>
                  </a:lnTo>
                  <a:lnTo>
                    <a:pt x="366" y="879"/>
                  </a:lnTo>
                  <a:lnTo>
                    <a:pt x="366" y="879"/>
                  </a:lnTo>
                  <a:lnTo>
                    <a:pt x="363" y="850"/>
                  </a:lnTo>
                  <a:lnTo>
                    <a:pt x="360" y="839"/>
                  </a:lnTo>
                  <a:lnTo>
                    <a:pt x="358" y="832"/>
                  </a:lnTo>
                  <a:lnTo>
                    <a:pt x="353" y="819"/>
                  </a:lnTo>
                  <a:lnTo>
                    <a:pt x="347" y="803"/>
                  </a:lnTo>
                  <a:lnTo>
                    <a:pt x="347" y="803"/>
                  </a:lnTo>
                  <a:lnTo>
                    <a:pt x="336" y="778"/>
                  </a:lnTo>
                  <a:lnTo>
                    <a:pt x="330" y="765"/>
                  </a:lnTo>
                  <a:lnTo>
                    <a:pt x="330" y="765"/>
                  </a:lnTo>
                  <a:lnTo>
                    <a:pt x="325" y="757"/>
                  </a:lnTo>
                  <a:lnTo>
                    <a:pt x="321" y="753"/>
                  </a:lnTo>
                  <a:lnTo>
                    <a:pt x="316" y="748"/>
                  </a:lnTo>
                  <a:lnTo>
                    <a:pt x="305" y="744"/>
                  </a:lnTo>
                  <a:lnTo>
                    <a:pt x="291" y="708"/>
                  </a:lnTo>
                  <a:lnTo>
                    <a:pt x="297" y="672"/>
                  </a:lnTo>
                  <a:lnTo>
                    <a:pt x="297" y="582"/>
                  </a:lnTo>
                  <a:lnTo>
                    <a:pt x="297" y="529"/>
                  </a:lnTo>
                  <a:lnTo>
                    <a:pt x="297" y="529"/>
                  </a:lnTo>
                  <a:lnTo>
                    <a:pt x="297" y="529"/>
                  </a:lnTo>
                  <a:lnTo>
                    <a:pt x="298" y="529"/>
                  </a:lnTo>
                  <a:lnTo>
                    <a:pt x="299" y="524"/>
                  </a:lnTo>
                  <a:lnTo>
                    <a:pt x="301" y="514"/>
                  </a:lnTo>
                  <a:lnTo>
                    <a:pt x="301" y="514"/>
                  </a:lnTo>
                  <a:lnTo>
                    <a:pt x="303" y="502"/>
                  </a:lnTo>
                  <a:lnTo>
                    <a:pt x="301" y="483"/>
                  </a:lnTo>
                  <a:lnTo>
                    <a:pt x="295" y="434"/>
                  </a:lnTo>
                  <a:lnTo>
                    <a:pt x="289" y="387"/>
                  </a:lnTo>
                  <a:lnTo>
                    <a:pt x="286" y="365"/>
                  </a:lnTo>
                  <a:lnTo>
                    <a:pt x="286" y="365"/>
                  </a:lnTo>
                  <a:lnTo>
                    <a:pt x="287" y="365"/>
                  </a:lnTo>
                  <a:lnTo>
                    <a:pt x="293" y="366"/>
                  </a:lnTo>
                  <a:lnTo>
                    <a:pt x="300" y="369"/>
                  </a:lnTo>
                  <a:lnTo>
                    <a:pt x="307" y="369"/>
                  </a:lnTo>
                  <a:lnTo>
                    <a:pt x="307" y="369"/>
                  </a:lnTo>
                  <a:lnTo>
                    <a:pt x="311" y="367"/>
                  </a:lnTo>
                  <a:lnTo>
                    <a:pt x="315" y="365"/>
                  </a:lnTo>
                  <a:lnTo>
                    <a:pt x="319" y="360"/>
                  </a:lnTo>
                  <a:lnTo>
                    <a:pt x="323" y="353"/>
                  </a:lnTo>
                  <a:lnTo>
                    <a:pt x="324" y="349"/>
                  </a:lnTo>
                  <a:lnTo>
                    <a:pt x="324" y="346"/>
                  </a:lnTo>
                  <a:lnTo>
                    <a:pt x="324" y="346"/>
                  </a:lnTo>
                  <a:lnTo>
                    <a:pt x="323" y="336"/>
                  </a:lnTo>
                  <a:lnTo>
                    <a:pt x="319" y="327"/>
                  </a:lnTo>
                  <a:lnTo>
                    <a:pt x="316" y="315"/>
                  </a:lnTo>
                  <a:lnTo>
                    <a:pt x="322" y="306"/>
                  </a:lnTo>
                  <a:lnTo>
                    <a:pt x="322" y="306"/>
                  </a:lnTo>
                  <a:lnTo>
                    <a:pt x="317" y="290"/>
                  </a:lnTo>
                  <a:lnTo>
                    <a:pt x="306" y="256"/>
                  </a:lnTo>
                  <a:lnTo>
                    <a:pt x="299" y="236"/>
                  </a:lnTo>
                  <a:lnTo>
                    <a:pt x="293" y="218"/>
                  </a:lnTo>
                  <a:lnTo>
                    <a:pt x="286" y="205"/>
                  </a:lnTo>
                  <a:lnTo>
                    <a:pt x="282" y="200"/>
                  </a:lnTo>
                  <a:lnTo>
                    <a:pt x="280" y="197"/>
                  </a:lnTo>
                  <a:lnTo>
                    <a:pt x="280" y="197"/>
                  </a:lnTo>
                  <a:lnTo>
                    <a:pt x="264" y="185"/>
                  </a:lnTo>
                  <a:lnTo>
                    <a:pt x="259" y="182"/>
                  </a:lnTo>
                  <a:lnTo>
                    <a:pt x="254" y="180"/>
                  </a:lnTo>
                  <a:lnTo>
                    <a:pt x="254" y="180"/>
                  </a:lnTo>
                  <a:lnTo>
                    <a:pt x="230" y="176"/>
                  </a:lnTo>
                  <a:lnTo>
                    <a:pt x="217" y="175"/>
                  </a:lnTo>
                  <a:lnTo>
                    <a:pt x="210" y="175"/>
                  </a:lnTo>
                  <a:lnTo>
                    <a:pt x="210" y="175"/>
                  </a:lnTo>
                  <a:lnTo>
                    <a:pt x="209" y="174"/>
                  </a:lnTo>
                  <a:lnTo>
                    <a:pt x="209" y="172"/>
                  </a:lnTo>
                  <a:lnTo>
                    <a:pt x="207" y="168"/>
                  </a:lnTo>
                  <a:lnTo>
                    <a:pt x="207" y="160"/>
                  </a:lnTo>
                  <a:lnTo>
                    <a:pt x="207" y="160"/>
                  </a:lnTo>
                  <a:lnTo>
                    <a:pt x="212" y="158"/>
                  </a:lnTo>
                  <a:lnTo>
                    <a:pt x="216" y="154"/>
                  </a:lnTo>
                  <a:lnTo>
                    <a:pt x="218" y="152"/>
                  </a:lnTo>
                  <a:lnTo>
                    <a:pt x="218" y="152"/>
                  </a:lnTo>
                  <a:lnTo>
                    <a:pt x="222" y="146"/>
                  </a:lnTo>
                  <a:lnTo>
                    <a:pt x="224" y="140"/>
                  </a:lnTo>
                  <a:lnTo>
                    <a:pt x="227" y="129"/>
                  </a:lnTo>
                  <a:lnTo>
                    <a:pt x="227" y="129"/>
                  </a:lnTo>
                  <a:lnTo>
                    <a:pt x="229" y="105"/>
                  </a:lnTo>
                  <a:lnTo>
                    <a:pt x="233" y="87"/>
                  </a:lnTo>
                  <a:lnTo>
                    <a:pt x="233" y="87"/>
                  </a:lnTo>
                  <a:lnTo>
                    <a:pt x="235" y="76"/>
                  </a:lnTo>
                  <a:lnTo>
                    <a:pt x="236" y="70"/>
                  </a:lnTo>
                  <a:lnTo>
                    <a:pt x="235" y="62"/>
                  </a:lnTo>
                  <a:lnTo>
                    <a:pt x="235" y="62"/>
                  </a:lnTo>
                  <a:lnTo>
                    <a:pt x="232" y="52"/>
                  </a:lnTo>
                  <a:lnTo>
                    <a:pt x="228" y="4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16" y="26"/>
                  </a:lnTo>
                  <a:lnTo>
                    <a:pt x="210" y="20"/>
                  </a:lnTo>
                  <a:lnTo>
                    <a:pt x="204" y="15"/>
                  </a:lnTo>
                  <a:lnTo>
                    <a:pt x="204" y="15"/>
                  </a:lnTo>
                  <a:lnTo>
                    <a:pt x="185" y="6"/>
                  </a:lnTo>
                  <a:lnTo>
                    <a:pt x="171" y="0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tx1"/>
            </a:solidFill>
            <a:ln w="7938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xmlns="" id="{95D4A63C-18D6-41BA-9768-08B69A6107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849672" y="-3031568"/>
              <a:ext cx="515938" cy="1633538"/>
            </a:xfrm>
            <a:custGeom>
              <a:avLst/>
              <a:gdLst>
                <a:gd name="T0" fmla="*/ 177 w 325"/>
                <a:gd name="T1" fmla="*/ 2 h 1029"/>
                <a:gd name="T2" fmla="*/ 129 w 325"/>
                <a:gd name="T3" fmla="*/ 36 h 1029"/>
                <a:gd name="T4" fmla="*/ 111 w 325"/>
                <a:gd name="T5" fmla="*/ 102 h 1029"/>
                <a:gd name="T6" fmla="*/ 148 w 325"/>
                <a:gd name="T7" fmla="*/ 166 h 1029"/>
                <a:gd name="T8" fmla="*/ 144 w 325"/>
                <a:gd name="T9" fmla="*/ 189 h 1029"/>
                <a:gd name="T10" fmla="*/ 61 w 325"/>
                <a:gd name="T11" fmla="*/ 230 h 1029"/>
                <a:gd name="T12" fmla="*/ 24 w 325"/>
                <a:gd name="T13" fmla="*/ 297 h 1029"/>
                <a:gd name="T14" fmla="*/ 11 w 325"/>
                <a:gd name="T15" fmla="*/ 482 h 1029"/>
                <a:gd name="T16" fmla="*/ 1 w 325"/>
                <a:gd name="T17" fmla="*/ 565 h 1029"/>
                <a:gd name="T18" fmla="*/ 12 w 325"/>
                <a:gd name="T19" fmla="*/ 608 h 1029"/>
                <a:gd name="T20" fmla="*/ 30 w 325"/>
                <a:gd name="T21" fmla="*/ 621 h 1029"/>
                <a:gd name="T22" fmla="*/ 47 w 325"/>
                <a:gd name="T23" fmla="*/ 609 h 1029"/>
                <a:gd name="T24" fmla="*/ 38 w 325"/>
                <a:gd name="T25" fmla="*/ 596 h 1029"/>
                <a:gd name="T26" fmla="*/ 37 w 325"/>
                <a:gd name="T27" fmla="*/ 572 h 1029"/>
                <a:gd name="T28" fmla="*/ 83 w 325"/>
                <a:gd name="T29" fmla="*/ 401 h 1029"/>
                <a:gd name="T30" fmla="*/ 79 w 325"/>
                <a:gd name="T31" fmla="*/ 465 h 1029"/>
                <a:gd name="T32" fmla="*/ 67 w 325"/>
                <a:gd name="T33" fmla="*/ 530 h 1029"/>
                <a:gd name="T34" fmla="*/ 54 w 325"/>
                <a:gd name="T35" fmla="*/ 634 h 1029"/>
                <a:gd name="T36" fmla="*/ 35 w 325"/>
                <a:gd name="T37" fmla="*/ 717 h 1029"/>
                <a:gd name="T38" fmla="*/ 68 w 325"/>
                <a:gd name="T39" fmla="*/ 813 h 1029"/>
                <a:gd name="T40" fmla="*/ 79 w 325"/>
                <a:gd name="T41" fmla="*/ 846 h 1029"/>
                <a:gd name="T42" fmla="*/ 72 w 325"/>
                <a:gd name="T43" fmla="*/ 860 h 1029"/>
                <a:gd name="T44" fmla="*/ 78 w 325"/>
                <a:gd name="T45" fmla="*/ 888 h 1029"/>
                <a:gd name="T46" fmla="*/ 97 w 325"/>
                <a:gd name="T47" fmla="*/ 947 h 1029"/>
                <a:gd name="T48" fmla="*/ 135 w 325"/>
                <a:gd name="T49" fmla="*/ 926 h 1029"/>
                <a:gd name="T50" fmla="*/ 133 w 325"/>
                <a:gd name="T51" fmla="*/ 848 h 1029"/>
                <a:gd name="T52" fmla="*/ 144 w 325"/>
                <a:gd name="T53" fmla="*/ 787 h 1029"/>
                <a:gd name="T54" fmla="*/ 157 w 325"/>
                <a:gd name="T55" fmla="*/ 700 h 1029"/>
                <a:gd name="T56" fmla="*/ 185 w 325"/>
                <a:gd name="T57" fmla="*/ 810 h 1029"/>
                <a:gd name="T58" fmla="*/ 184 w 325"/>
                <a:gd name="T59" fmla="*/ 945 h 1029"/>
                <a:gd name="T60" fmla="*/ 169 w 325"/>
                <a:gd name="T61" fmla="*/ 1017 h 1029"/>
                <a:gd name="T62" fmla="*/ 199 w 325"/>
                <a:gd name="T63" fmla="*/ 1029 h 1029"/>
                <a:gd name="T64" fmla="*/ 234 w 325"/>
                <a:gd name="T65" fmla="*/ 1015 h 1029"/>
                <a:gd name="T66" fmla="*/ 232 w 325"/>
                <a:gd name="T67" fmla="*/ 975 h 1029"/>
                <a:gd name="T68" fmla="*/ 225 w 325"/>
                <a:gd name="T69" fmla="*/ 948 h 1029"/>
                <a:gd name="T70" fmla="*/ 251 w 325"/>
                <a:gd name="T71" fmla="*/ 813 h 1029"/>
                <a:gd name="T72" fmla="*/ 288 w 325"/>
                <a:gd name="T73" fmla="*/ 793 h 1029"/>
                <a:gd name="T74" fmla="*/ 272 w 325"/>
                <a:gd name="T75" fmla="*/ 728 h 1029"/>
                <a:gd name="T76" fmla="*/ 291 w 325"/>
                <a:gd name="T77" fmla="*/ 618 h 1029"/>
                <a:gd name="T78" fmla="*/ 321 w 325"/>
                <a:gd name="T79" fmla="*/ 600 h 1029"/>
                <a:gd name="T80" fmla="*/ 321 w 325"/>
                <a:gd name="T81" fmla="*/ 482 h 1029"/>
                <a:gd name="T82" fmla="*/ 306 w 325"/>
                <a:gd name="T83" fmla="*/ 341 h 1029"/>
                <a:gd name="T84" fmla="*/ 321 w 325"/>
                <a:gd name="T85" fmla="*/ 313 h 1029"/>
                <a:gd name="T86" fmla="*/ 311 w 325"/>
                <a:gd name="T87" fmla="*/ 247 h 1029"/>
                <a:gd name="T88" fmla="*/ 273 w 325"/>
                <a:gd name="T89" fmla="*/ 210 h 1029"/>
                <a:gd name="T90" fmla="*/ 238 w 325"/>
                <a:gd name="T91" fmla="*/ 179 h 1029"/>
                <a:gd name="T92" fmla="*/ 266 w 325"/>
                <a:gd name="T93" fmla="*/ 125 h 1029"/>
                <a:gd name="T94" fmla="*/ 280 w 325"/>
                <a:gd name="T95" fmla="*/ 71 h 1029"/>
                <a:gd name="T96" fmla="*/ 238 w 325"/>
                <a:gd name="T97" fmla="*/ 12 h 1029"/>
                <a:gd name="T98" fmla="*/ 261 w 325"/>
                <a:gd name="T99" fmla="*/ 384 h 1029"/>
                <a:gd name="T100" fmla="*/ 297 w 325"/>
                <a:gd name="T101" fmla="*/ 506 h 1029"/>
                <a:gd name="T102" fmla="*/ 282 w 325"/>
                <a:gd name="T103" fmla="*/ 554 h 1029"/>
                <a:gd name="T104" fmla="*/ 269 w 325"/>
                <a:gd name="T105" fmla="*/ 479 h 1029"/>
                <a:gd name="T106" fmla="*/ 266 w 325"/>
                <a:gd name="T107" fmla="*/ 442 h 1029"/>
                <a:gd name="T108" fmla="*/ 261 w 325"/>
                <a:gd name="T109" fmla="*/ 384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5" h="1029">
                  <a:moveTo>
                    <a:pt x="205" y="4"/>
                  </a:moveTo>
                  <a:lnTo>
                    <a:pt x="205" y="4"/>
                  </a:lnTo>
                  <a:lnTo>
                    <a:pt x="202" y="3"/>
                  </a:lnTo>
                  <a:lnTo>
                    <a:pt x="195" y="0"/>
                  </a:lnTo>
                  <a:lnTo>
                    <a:pt x="190" y="0"/>
                  </a:lnTo>
                  <a:lnTo>
                    <a:pt x="184" y="0"/>
                  </a:lnTo>
                  <a:lnTo>
                    <a:pt x="177" y="2"/>
                  </a:lnTo>
                  <a:lnTo>
                    <a:pt x="170" y="4"/>
                  </a:lnTo>
                  <a:lnTo>
                    <a:pt x="170" y="4"/>
                  </a:lnTo>
                  <a:lnTo>
                    <a:pt x="163" y="8"/>
                  </a:lnTo>
                  <a:lnTo>
                    <a:pt x="154" y="12"/>
                  </a:lnTo>
                  <a:lnTo>
                    <a:pt x="146" y="20"/>
                  </a:lnTo>
                  <a:lnTo>
                    <a:pt x="138" y="27"/>
                  </a:lnTo>
                  <a:lnTo>
                    <a:pt x="129" y="36"/>
                  </a:lnTo>
                  <a:lnTo>
                    <a:pt x="122" y="46"/>
                  </a:lnTo>
                  <a:lnTo>
                    <a:pt x="117" y="57"/>
                  </a:lnTo>
                  <a:lnTo>
                    <a:pt x="114" y="67"/>
                  </a:lnTo>
                  <a:lnTo>
                    <a:pt x="114" y="67"/>
                  </a:lnTo>
                  <a:lnTo>
                    <a:pt x="112" y="79"/>
                  </a:lnTo>
                  <a:lnTo>
                    <a:pt x="111" y="91"/>
                  </a:lnTo>
                  <a:lnTo>
                    <a:pt x="111" y="102"/>
                  </a:lnTo>
                  <a:lnTo>
                    <a:pt x="112" y="113"/>
                  </a:lnTo>
                  <a:lnTo>
                    <a:pt x="114" y="122"/>
                  </a:lnTo>
                  <a:lnTo>
                    <a:pt x="116" y="130"/>
                  </a:lnTo>
                  <a:lnTo>
                    <a:pt x="118" y="137"/>
                  </a:lnTo>
                  <a:lnTo>
                    <a:pt x="122" y="140"/>
                  </a:lnTo>
                  <a:lnTo>
                    <a:pt x="122" y="140"/>
                  </a:lnTo>
                  <a:lnTo>
                    <a:pt x="148" y="166"/>
                  </a:lnTo>
                  <a:lnTo>
                    <a:pt x="148" y="166"/>
                  </a:lnTo>
                  <a:lnTo>
                    <a:pt x="150" y="168"/>
                  </a:lnTo>
                  <a:lnTo>
                    <a:pt x="150" y="174"/>
                  </a:lnTo>
                  <a:lnTo>
                    <a:pt x="147" y="181"/>
                  </a:lnTo>
                  <a:lnTo>
                    <a:pt x="146" y="186"/>
                  </a:lnTo>
                  <a:lnTo>
                    <a:pt x="144" y="189"/>
                  </a:lnTo>
                  <a:lnTo>
                    <a:pt x="144" y="189"/>
                  </a:lnTo>
                  <a:lnTo>
                    <a:pt x="140" y="192"/>
                  </a:lnTo>
                  <a:lnTo>
                    <a:pt x="135" y="195"/>
                  </a:lnTo>
                  <a:lnTo>
                    <a:pt x="127" y="199"/>
                  </a:lnTo>
                  <a:lnTo>
                    <a:pt x="118" y="203"/>
                  </a:lnTo>
                  <a:lnTo>
                    <a:pt x="118" y="203"/>
                  </a:lnTo>
                  <a:lnTo>
                    <a:pt x="86" y="218"/>
                  </a:lnTo>
                  <a:lnTo>
                    <a:pt x="61" y="230"/>
                  </a:lnTo>
                  <a:lnTo>
                    <a:pt x="44" y="240"/>
                  </a:lnTo>
                  <a:lnTo>
                    <a:pt x="44" y="240"/>
                  </a:lnTo>
                  <a:lnTo>
                    <a:pt x="42" y="242"/>
                  </a:lnTo>
                  <a:lnTo>
                    <a:pt x="40" y="247"/>
                  </a:lnTo>
                  <a:lnTo>
                    <a:pt x="35" y="260"/>
                  </a:lnTo>
                  <a:lnTo>
                    <a:pt x="29" y="278"/>
                  </a:lnTo>
                  <a:lnTo>
                    <a:pt x="24" y="297"/>
                  </a:lnTo>
                  <a:lnTo>
                    <a:pt x="17" y="333"/>
                  </a:lnTo>
                  <a:lnTo>
                    <a:pt x="13" y="350"/>
                  </a:lnTo>
                  <a:lnTo>
                    <a:pt x="32" y="347"/>
                  </a:lnTo>
                  <a:lnTo>
                    <a:pt x="32" y="347"/>
                  </a:lnTo>
                  <a:lnTo>
                    <a:pt x="22" y="410"/>
                  </a:lnTo>
                  <a:lnTo>
                    <a:pt x="14" y="461"/>
                  </a:lnTo>
                  <a:lnTo>
                    <a:pt x="11" y="482"/>
                  </a:lnTo>
                  <a:lnTo>
                    <a:pt x="10" y="499"/>
                  </a:lnTo>
                  <a:lnTo>
                    <a:pt x="10" y="499"/>
                  </a:lnTo>
                  <a:lnTo>
                    <a:pt x="7" y="524"/>
                  </a:lnTo>
                  <a:lnTo>
                    <a:pt x="5" y="543"/>
                  </a:lnTo>
                  <a:lnTo>
                    <a:pt x="2" y="558"/>
                  </a:lnTo>
                  <a:lnTo>
                    <a:pt x="1" y="565"/>
                  </a:lnTo>
                  <a:lnTo>
                    <a:pt x="1" y="565"/>
                  </a:lnTo>
                  <a:lnTo>
                    <a:pt x="0" y="578"/>
                  </a:lnTo>
                  <a:lnTo>
                    <a:pt x="0" y="587"/>
                  </a:lnTo>
                  <a:lnTo>
                    <a:pt x="1" y="589"/>
                  </a:lnTo>
                  <a:lnTo>
                    <a:pt x="1" y="592"/>
                  </a:lnTo>
                  <a:lnTo>
                    <a:pt x="1" y="592"/>
                  </a:lnTo>
                  <a:lnTo>
                    <a:pt x="12" y="608"/>
                  </a:lnTo>
                  <a:lnTo>
                    <a:pt x="12" y="608"/>
                  </a:lnTo>
                  <a:lnTo>
                    <a:pt x="11" y="614"/>
                  </a:lnTo>
                  <a:lnTo>
                    <a:pt x="12" y="619"/>
                  </a:lnTo>
                  <a:lnTo>
                    <a:pt x="13" y="620"/>
                  </a:lnTo>
                  <a:lnTo>
                    <a:pt x="16" y="621"/>
                  </a:lnTo>
                  <a:lnTo>
                    <a:pt x="16" y="621"/>
                  </a:lnTo>
                  <a:lnTo>
                    <a:pt x="25" y="622"/>
                  </a:lnTo>
                  <a:lnTo>
                    <a:pt x="30" y="621"/>
                  </a:lnTo>
                  <a:lnTo>
                    <a:pt x="35" y="619"/>
                  </a:lnTo>
                  <a:lnTo>
                    <a:pt x="35" y="619"/>
                  </a:lnTo>
                  <a:lnTo>
                    <a:pt x="41" y="613"/>
                  </a:lnTo>
                  <a:lnTo>
                    <a:pt x="43" y="610"/>
                  </a:lnTo>
                  <a:lnTo>
                    <a:pt x="44" y="609"/>
                  </a:lnTo>
                  <a:lnTo>
                    <a:pt x="44" y="609"/>
                  </a:lnTo>
                  <a:lnTo>
                    <a:pt x="47" y="609"/>
                  </a:lnTo>
                  <a:lnTo>
                    <a:pt x="49" y="607"/>
                  </a:lnTo>
                  <a:lnTo>
                    <a:pt x="50" y="604"/>
                  </a:lnTo>
                  <a:lnTo>
                    <a:pt x="50" y="603"/>
                  </a:lnTo>
                  <a:lnTo>
                    <a:pt x="48" y="602"/>
                  </a:lnTo>
                  <a:lnTo>
                    <a:pt x="48" y="602"/>
                  </a:lnTo>
                  <a:lnTo>
                    <a:pt x="42" y="598"/>
                  </a:lnTo>
                  <a:lnTo>
                    <a:pt x="38" y="596"/>
                  </a:lnTo>
                  <a:lnTo>
                    <a:pt x="38" y="596"/>
                  </a:lnTo>
                  <a:lnTo>
                    <a:pt x="37" y="595"/>
                  </a:lnTo>
                  <a:lnTo>
                    <a:pt x="37" y="591"/>
                  </a:lnTo>
                  <a:lnTo>
                    <a:pt x="36" y="588"/>
                  </a:lnTo>
                  <a:lnTo>
                    <a:pt x="35" y="587"/>
                  </a:lnTo>
                  <a:lnTo>
                    <a:pt x="35" y="587"/>
                  </a:lnTo>
                  <a:lnTo>
                    <a:pt x="37" y="572"/>
                  </a:lnTo>
                  <a:lnTo>
                    <a:pt x="38" y="549"/>
                  </a:lnTo>
                  <a:lnTo>
                    <a:pt x="38" y="549"/>
                  </a:lnTo>
                  <a:lnTo>
                    <a:pt x="37" y="536"/>
                  </a:lnTo>
                  <a:lnTo>
                    <a:pt x="37" y="530"/>
                  </a:lnTo>
                  <a:lnTo>
                    <a:pt x="79" y="372"/>
                  </a:lnTo>
                  <a:lnTo>
                    <a:pt x="79" y="372"/>
                  </a:lnTo>
                  <a:lnTo>
                    <a:pt x="83" y="401"/>
                  </a:lnTo>
                  <a:lnTo>
                    <a:pt x="85" y="424"/>
                  </a:lnTo>
                  <a:lnTo>
                    <a:pt x="86" y="435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3" y="450"/>
                  </a:lnTo>
                  <a:lnTo>
                    <a:pt x="80" y="457"/>
                  </a:lnTo>
                  <a:lnTo>
                    <a:pt x="79" y="465"/>
                  </a:lnTo>
                  <a:lnTo>
                    <a:pt x="78" y="479"/>
                  </a:lnTo>
                  <a:lnTo>
                    <a:pt x="78" y="479"/>
                  </a:lnTo>
                  <a:lnTo>
                    <a:pt x="75" y="496"/>
                  </a:lnTo>
                  <a:lnTo>
                    <a:pt x="73" y="511"/>
                  </a:lnTo>
                  <a:lnTo>
                    <a:pt x="71" y="523"/>
                  </a:lnTo>
                  <a:lnTo>
                    <a:pt x="67" y="530"/>
                  </a:lnTo>
                  <a:lnTo>
                    <a:pt x="67" y="530"/>
                  </a:lnTo>
                  <a:lnTo>
                    <a:pt x="62" y="546"/>
                  </a:lnTo>
                  <a:lnTo>
                    <a:pt x="57" y="559"/>
                  </a:lnTo>
                  <a:lnTo>
                    <a:pt x="57" y="559"/>
                  </a:lnTo>
                  <a:lnTo>
                    <a:pt x="57" y="573"/>
                  </a:lnTo>
                  <a:lnTo>
                    <a:pt x="56" y="602"/>
                  </a:lnTo>
                  <a:lnTo>
                    <a:pt x="55" y="619"/>
                  </a:lnTo>
                  <a:lnTo>
                    <a:pt x="54" y="634"/>
                  </a:lnTo>
                  <a:lnTo>
                    <a:pt x="51" y="648"/>
                  </a:lnTo>
                  <a:lnTo>
                    <a:pt x="48" y="656"/>
                  </a:lnTo>
                  <a:lnTo>
                    <a:pt x="48" y="656"/>
                  </a:lnTo>
                  <a:lnTo>
                    <a:pt x="44" y="663"/>
                  </a:lnTo>
                  <a:lnTo>
                    <a:pt x="42" y="673"/>
                  </a:lnTo>
                  <a:lnTo>
                    <a:pt x="37" y="695"/>
                  </a:lnTo>
                  <a:lnTo>
                    <a:pt x="35" y="717"/>
                  </a:lnTo>
                  <a:lnTo>
                    <a:pt x="35" y="731"/>
                  </a:lnTo>
                  <a:lnTo>
                    <a:pt x="35" y="731"/>
                  </a:lnTo>
                  <a:lnTo>
                    <a:pt x="35" y="761"/>
                  </a:lnTo>
                  <a:lnTo>
                    <a:pt x="35" y="783"/>
                  </a:lnTo>
                  <a:lnTo>
                    <a:pt x="66" y="803"/>
                  </a:lnTo>
                  <a:lnTo>
                    <a:pt x="66" y="803"/>
                  </a:lnTo>
                  <a:lnTo>
                    <a:pt x="68" y="813"/>
                  </a:lnTo>
                  <a:lnTo>
                    <a:pt x="72" y="823"/>
                  </a:lnTo>
                  <a:lnTo>
                    <a:pt x="72" y="823"/>
                  </a:lnTo>
                  <a:lnTo>
                    <a:pt x="77" y="835"/>
                  </a:lnTo>
                  <a:lnTo>
                    <a:pt x="80" y="841"/>
                  </a:lnTo>
                  <a:lnTo>
                    <a:pt x="81" y="845"/>
                  </a:lnTo>
                  <a:lnTo>
                    <a:pt x="81" y="845"/>
                  </a:lnTo>
                  <a:lnTo>
                    <a:pt x="79" y="846"/>
                  </a:lnTo>
                  <a:lnTo>
                    <a:pt x="74" y="847"/>
                  </a:lnTo>
                  <a:lnTo>
                    <a:pt x="71" y="851"/>
                  </a:lnTo>
                  <a:lnTo>
                    <a:pt x="69" y="853"/>
                  </a:lnTo>
                  <a:lnTo>
                    <a:pt x="69" y="857"/>
                  </a:lnTo>
                  <a:lnTo>
                    <a:pt x="69" y="857"/>
                  </a:lnTo>
                  <a:lnTo>
                    <a:pt x="71" y="859"/>
                  </a:lnTo>
                  <a:lnTo>
                    <a:pt x="72" y="860"/>
                  </a:lnTo>
                  <a:lnTo>
                    <a:pt x="75" y="860"/>
                  </a:lnTo>
                  <a:lnTo>
                    <a:pt x="78" y="862"/>
                  </a:lnTo>
                  <a:lnTo>
                    <a:pt x="79" y="863"/>
                  </a:lnTo>
                  <a:lnTo>
                    <a:pt x="80" y="866"/>
                  </a:lnTo>
                  <a:lnTo>
                    <a:pt x="79" y="872"/>
                  </a:lnTo>
                  <a:lnTo>
                    <a:pt x="79" y="872"/>
                  </a:lnTo>
                  <a:lnTo>
                    <a:pt x="78" y="888"/>
                  </a:lnTo>
                  <a:lnTo>
                    <a:pt x="79" y="908"/>
                  </a:lnTo>
                  <a:lnTo>
                    <a:pt x="80" y="918"/>
                  </a:lnTo>
                  <a:lnTo>
                    <a:pt x="83" y="926"/>
                  </a:lnTo>
                  <a:lnTo>
                    <a:pt x="86" y="935"/>
                  </a:lnTo>
                  <a:lnTo>
                    <a:pt x="91" y="942"/>
                  </a:lnTo>
                  <a:lnTo>
                    <a:pt x="91" y="942"/>
                  </a:lnTo>
                  <a:lnTo>
                    <a:pt x="97" y="947"/>
                  </a:lnTo>
                  <a:lnTo>
                    <a:pt x="103" y="950"/>
                  </a:lnTo>
                  <a:lnTo>
                    <a:pt x="110" y="952"/>
                  </a:lnTo>
                  <a:lnTo>
                    <a:pt x="117" y="952"/>
                  </a:lnTo>
                  <a:lnTo>
                    <a:pt x="123" y="950"/>
                  </a:lnTo>
                  <a:lnTo>
                    <a:pt x="128" y="945"/>
                  </a:lnTo>
                  <a:lnTo>
                    <a:pt x="133" y="937"/>
                  </a:lnTo>
                  <a:lnTo>
                    <a:pt x="135" y="926"/>
                  </a:lnTo>
                  <a:lnTo>
                    <a:pt x="135" y="926"/>
                  </a:lnTo>
                  <a:lnTo>
                    <a:pt x="138" y="902"/>
                  </a:lnTo>
                  <a:lnTo>
                    <a:pt x="138" y="883"/>
                  </a:lnTo>
                  <a:lnTo>
                    <a:pt x="135" y="866"/>
                  </a:lnTo>
                  <a:lnTo>
                    <a:pt x="133" y="854"/>
                  </a:lnTo>
                  <a:lnTo>
                    <a:pt x="133" y="854"/>
                  </a:lnTo>
                  <a:lnTo>
                    <a:pt x="133" y="848"/>
                  </a:lnTo>
                  <a:lnTo>
                    <a:pt x="133" y="839"/>
                  </a:lnTo>
                  <a:lnTo>
                    <a:pt x="133" y="820"/>
                  </a:lnTo>
                  <a:lnTo>
                    <a:pt x="135" y="797"/>
                  </a:lnTo>
                  <a:lnTo>
                    <a:pt x="135" y="797"/>
                  </a:lnTo>
                  <a:lnTo>
                    <a:pt x="139" y="795"/>
                  </a:lnTo>
                  <a:lnTo>
                    <a:pt x="141" y="791"/>
                  </a:lnTo>
                  <a:lnTo>
                    <a:pt x="144" y="787"/>
                  </a:lnTo>
                  <a:lnTo>
                    <a:pt x="144" y="787"/>
                  </a:lnTo>
                  <a:lnTo>
                    <a:pt x="145" y="778"/>
                  </a:lnTo>
                  <a:lnTo>
                    <a:pt x="145" y="773"/>
                  </a:lnTo>
                  <a:lnTo>
                    <a:pt x="154" y="762"/>
                  </a:lnTo>
                  <a:lnTo>
                    <a:pt x="147" y="741"/>
                  </a:lnTo>
                  <a:lnTo>
                    <a:pt x="157" y="700"/>
                  </a:lnTo>
                  <a:lnTo>
                    <a:pt x="157" y="700"/>
                  </a:lnTo>
                  <a:lnTo>
                    <a:pt x="169" y="797"/>
                  </a:lnTo>
                  <a:lnTo>
                    <a:pt x="169" y="797"/>
                  </a:lnTo>
                  <a:lnTo>
                    <a:pt x="169" y="798"/>
                  </a:lnTo>
                  <a:lnTo>
                    <a:pt x="171" y="801"/>
                  </a:lnTo>
                  <a:lnTo>
                    <a:pt x="177" y="805"/>
                  </a:lnTo>
                  <a:lnTo>
                    <a:pt x="185" y="810"/>
                  </a:lnTo>
                  <a:lnTo>
                    <a:pt x="185" y="810"/>
                  </a:lnTo>
                  <a:lnTo>
                    <a:pt x="184" y="886"/>
                  </a:lnTo>
                  <a:lnTo>
                    <a:pt x="184" y="886"/>
                  </a:lnTo>
                  <a:lnTo>
                    <a:pt x="183" y="902"/>
                  </a:lnTo>
                  <a:lnTo>
                    <a:pt x="184" y="921"/>
                  </a:lnTo>
                  <a:lnTo>
                    <a:pt x="184" y="938"/>
                  </a:lnTo>
                  <a:lnTo>
                    <a:pt x="184" y="945"/>
                  </a:lnTo>
                  <a:lnTo>
                    <a:pt x="184" y="945"/>
                  </a:lnTo>
                  <a:lnTo>
                    <a:pt x="181" y="952"/>
                  </a:lnTo>
                  <a:lnTo>
                    <a:pt x="176" y="969"/>
                  </a:lnTo>
                  <a:lnTo>
                    <a:pt x="169" y="996"/>
                  </a:lnTo>
                  <a:lnTo>
                    <a:pt x="169" y="996"/>
                  </a:lnTo>
                  <a:lnTo>
                    <a:pt x="167" y="1000"/>
                  </a:lnTo>
                  <a:lnTo>
                    <a:pt x="167" y="1008"/>
                  </a:lnTo>
                  <a:lnTo>
                    <a:pt x="169" y="1017"/>
                  </a:lnTo>
                  <a:lnTo>
                    <a:pt x="169" y="1017"/>
                  </a:lnTo>
                  <a:lnTo>
                    <a:pt x="171" y="1019"/>
                  </a:lnTo>
                  <a:lnTo>
                    <a:pt x="176" y="1023"/>
                  </a:lnTo>
                  <a:lnTo>
                    <a:pt x="183" y="1027"/>
                  </a:lnTo>
                  <a:lnTo>
                    <a:pt x="189" y="1028"/>
                  </a:lnTo>
                  <a:lnTo>
                    <a:pt x="189" y="1028"/>
                  </a:lnTo>
                  <a:lnTo>
                    <a:pt x="199" y="1029"/>
                  </a:lnTo>
                  <a:lnTo>
                    <a:pt x="213" y="1029"/>
                  </a:lnTo>
                  <a:lnTo>
                    <a:pt x="220" y="1028"/>
                  </a:lnTo>
                  <a:lnTo>
                    <a:pt x="226" y="1027"/>
                  </a:lnTo>
                  <a:lnTo>
                    <a:pt x="231" y="1024"/>
                  </a:lnTo>
                  <a:lnTo>
                    <a:pt x="234" y="1021"/>
                  </a:lnTo>
                  <a:lnTo>
                    <a:pt x="234" y="1021"/>
                  </a:lnTo>
                  <a:lnTo>
                    <a:pt x="234" y="1015"/>
                  </a:lnTo>
                  <a:lnTo>
                    <a:pt x="234" y="1009"/>
                  </a:lnTo>
                  <a:lnTo>
                    <a:pt x="233" y="1003"/>
                  </a:lnTo>
                  <a:lnTo>
                    <a:pt x="231" y="997"/>
                  </a:lnTo>
                  <a:lnTo>
                    <a:pt x="226" y="986"/>
                  </a:lnTo>
                  <a:lnTo>
                    <a:pt x="225" y="982"/>
                  </a:lnTo>
                  <a:lnTo>
                    <a:pt x="225" y="982"/>
                  </a:lnTo>
                  <a:lnTo>
                    <a:pt x="232" y="975"/>
                  </a:lnTo>
                  <a:lnTo>
                    <a:pt x="237" y="970"/>
                  </a:lnTo>
                  <a:lnTo>
                    <a:pt x="238" y="969"/>
                  </a:lnTo>
                  <a:lnTo>
                    <a:pt x="238" y="968"/>
                  </a:lnTo>
                  <a:lnTo>
                    <a:pt x="220" y="962"/>
                  </a:lnTo>
                  <a:lnTo>
                    <a:pt x="220" y="962"/>
                  </a:lnTo>
                  <a:lnTo>
                    <a:pt x="221" y="957"/>
                  </a:lnTo>
                  <a:lnTo>
                    <a:pt x="225" y="948"/>
                  </a:lnTo>
                  <a:lnTo>
                    <a:pt x="225" y="948"/>
                  </a:lnTo>
                  <a:lnTo>
                    <a:pt x="237" y="906"/>
                  </a:lnTo>
                  <a:lnTo>
                    <a:pt x="245" y="875"/>
                  </a:lnTo>
                  <a:lnTo>
                    <a:pt x="249" y="862"/>
                  </a:lnTo>
                  <a:lnTo>
                    <a:pt x="250" y="851"/>
                  </a:lnTo>
                  <a:lnTo>
                    <a:pt x="250" y="851"/>
                  </a:lnTo>
                  <a:lnTo>
                    <a:pt x="251" y="813"/>
                  </a:lnTo>
                  <a:lnTo>
                    <a:pt x="251" y="813"/>
                  </a:lnTo>
                  <a:lnTo>
                    <a:pt x="257" y="810"/>
                  </a:lnTo>
                  <a:lnTo>
                    <a:pt x="272" y="805"/>
                  </a:lnTo>
                  <a:lnTo>
                    <a:pt x="279" y="803"/>
                  </a:lnTo>
                  <a:lnTo>
                    <a:pt x="285" y="799"/>
                  </a:lnTo>
                  <a:lnTo>
                    <a:pt x="288" y="795"/>
                  </a:lnTo>
                  <a:lnTo>
                    <a:pt x="288" y="793"/>
                  </a:lnTo>
                  <a:lnTo>
                    <a:pt x="288" y="791"/>
                  </a:lnTo>
                  <a:lnTo>
                    <a:pt x="288" y="791"/>
                  </a:lnTo>
                  <a:lnTo>
                    <a:pt x="278" y="761"/>
                  </a:lnTo>
                  <a:lnTo>
                    <a:pt x="273" y="744"/>
                  </a:lnTo>
                  <a:lnTo>
                    <a:pt x="270" y="735"/>
                  </a:lnTo>
                  <a:lnTo>
                    <a:pt x="270" y="735"/>
                  </a:lnTo>
                  <a:lnTo>
                    <a:pt x="272" y="728"/>
                  </a:lnTo>
                  <a:lnTo>
                    <a:pt x="274" y="717"/>
                  </a:lnTo>
                  <a:lnTo>
                    <a:pt x="279" y="691"/>
                  </a:lnTo>
                  <a:lnTo>
                    <a:pt x="279" y="691"/>
                  </a:lnTo>
                  <a:lnTo>
                    <a:pt x="286" y="646"/>
                  </a:lnTo>
                  <a:lnTo>
                    <a:pt x="286" y="646"/>
                  </a:lnTo>
                  <a:lnTo>
                    <a:pt x="289" y="626"/>
                  </a:lnTo>
                  <a:lnTo>
                    <a:pt x="291" y="618"/>
                  </a:lnTo>
                  <a:lnTo>
                    <a:pt x="291" y="618"/>
                  </a:lnTo>
                  <a:lnTo>
                    <a:pt x="303" y="614"/>
                  </a:lnTo>
                  <a:lnTo>
                    <a:pt x="312" y="610"/>
                  </a:lnTo>
                  <a:lnTo>
                    <a:pt x="316" y="608"/>
                  </a:lnTo>
                  <a:lnTo>
                    <a:pt x="317" y="606"/>
                  </a:lnTo>
                  <a:lnTo>
                    <a:pt x="317" y="606"/>
                  </a:lnTo>
                  <a:lnTo>
                    <a:pt x="321" y="600"/>
                  </a:lnTo>
                  <a:lnTo>
                    <a:pt x="323" y="591"/>
                  </a:lnTo>
                  <a:lnTo>
                    <a:pt x="325" y="582"/>
                  </a:lnTo>
                  <a:lnTo>
                    <a:pt x="325" y="573"/>
                  </a:lnTo>
                  <a:lnTo>
                    <a:pt x="325" y="573"/>
                  </a:lnTo>
                  <a:lnTo>
                    <a:pt x="319" y="540"/>
                  </a:lnTo>
                  <a:lnTo>
                    <a:pt x="319" y="540"/>
                  </a:lnTo>
                  <a:lnTo>
                    <a:pt x="321" y="482"/>
                  </a:lnTo>
                  <a:lnTo>
                    <a:pt x="322" y="439"/>
                  </a:lnTo>
                  <a:lnTo>
                    <a:pt x="321" y="411"/>
                  </a:lnTo>
                  <a:lnTo>
                    <a:pt x="321" y="411"/>
                  </a:lnTo>
                  <a:lnTo>
                    <a:pt x="321" y="402"/>
                  </a:lnTo>
                  <a:lnTo>
                    <a:pt x="318" y="392"/>
                  </a:lnTo>
                  <a:lnTo>
                    <a:pt x="313" y="368"/>
                  </a:lnTo>
                  <a:lnTo>
                    <a:pt x="306" y="341"/>
                  </a:lnTo>
                  <a:lnTo>
                    <a:pt x="306" y="341"/>
                  </a:lnTo>
                  <a:lnTo>
                    <a:pt x="309" y="338"/>
                  </a:lnTo>
                  <a:lnTo>
                    <a:pt x="315" y="331"/>
                  </a:lnTo>
                  <a:lnTo>
                    <a:pt x="319" y="321"/>
                  </a:lnTo>
                  <a:lnTo>
                    <a:pt x="322" y="316"/>
                  </a:lnTo>
                  <a:lnTo>
                    <a:pt x="321" y="313"/>
                  </a:lnTo>
                  <a:lnTo>
                    <a:pt x="321" y="313"/>
                  </a:lnTo>
                  <a:lnTo>
                    <a:pt x="313" y="285"/>
                  </a:lnTo>
                  <a:lnTo>
                    <a:pt x="313" y="285"/>
                  </a:lnTo>
                  <a:lnTo>
                    <a:pt x="315" y="277"/>
                  </a:lnTo>
                  <a:lnTo>
                    <a:pt x="315" y="267"/>
                  </a:lnTo>
                  <a:lnTo>
                    <a:pt x="313" y="256"/>
                  </a:lnTo>
                  <a:lnTo>
                    <a:pt x="313" y="256"/>
                  </a:lnTo>
                  <a:lnTo>
                    <a:pt x="311" y="247"/>
                  </a:lnTo>
                  <a:lnTo>
                    <a:pt x="309" y="238"/>
                  </a:lnTo>
                  <a:lnTo>
                    <a:pt x="304" y="231"/>
                  </a:lnTo>
                  <a:lnTo>
                    <a:pt x="300" y="225"/>
                  </a:lnTo>
                  <a:lnTo>
                    <a:pt x="300" y="225"/>
                  </a:lnTo>
                  <a:lnTo>
                    <a:pt x="293" y="221"/>
                  </a:lnTo>
                  <a:lnTo>
                    <a:pt x="285" y="217"/>
                  </a:lnTo>
                  <a:lnTo>
                    <a:pt x="273" y="210"/>
                  </a:lnTo>
                  <a:lnTo>
                    <a:pt x="273" y="210"/>
                  </a:lnTo>
                  <a:lnTo>
                    <a:pt x="264" y="206"/>
                  </a:lnTo>
                  <a:lnTo>
                    <a:pt x="246" y="200"/>
                  </a:lnTo>
                  <a:lnTo>
                    <a:pt x="220" y="191"/>
                  </a:lnTo>
                  <a:lnTo>
                    <a:pt x="220" y="191"/>
                  </a:lnTo>
                  <a:lnTo>
                    <a:pt x="226" y="187"/>
                  </a:lnTo>
                  <a:lnTo>
                    <a:pt x="238" y="179"/>
                  </a:lnTo>
                  <a:lnTo>
                    <a:pt x="244" y="173"/>
                  </a:lnTo>
                  <a:lnTo>
                    <a:pt x="250" y="167"/>
                  </a:lnTo>
                  <a:lnTo>
                    <a:pt x="255" y="161"/>
                  </a:lnTo>
                  <a:lnTo>
                    <a:pt x="257" y="155"/>
                  </a:lnTo>
                  <a:lnTo>
                    <a:pt x="257" y="155"/>
                  </a:lnTo>
                  <a:lnTo>
                    <a:pt x="262" y="134"/>
                  </a:lnTo>
                  <a:lnTo>
                    <a:pt x="266" y="125"/>
                  </a:lnTo>
                  <a:lnTo>
                    <a:pt x="266" y="125"/>
                  </a:lnTo>
                  <a:lnTo>
                    <a:pt x="268" y="119"/>
                  </a:lnTo>
                  <a:lnTo>
                    <a:pt x="275" y="105"/>
                  </a:lnTo>
                  <a:lnTo>
                    <a:pt x="279" y="96"/>
                  </a:lnTo>
                  <a:lnTo>
                    <a:pt x="281" y="87"/>
                  </a:lnTo>
                  <a:lnTo>
                    <a:pt x="281" y="78"/>
                  </a:lnTo>
                  <a:lnTo>
                    <a:pt x="280" y="71"/>
                  </a:lnTo>
                  <a:lnTo>
                    <a:pt x="280" y="71"/>
                  </a:lnTo>
                  <a:lnTo>
                    <a:pt x="274" y="58"/>
                  </a:lnTo>
                  <a:lnTo>
                    <a:pt x="266" y="44"/>
                  </a:lnTo>
                  <a:lnTo>
                    <a:pt x="255" y="30"/>
                  </a:lnTo>
                  <a:lnTo>
                    <a:pt x="244" y="17"/>
                  </a:lnTo>
                  <a:lnTo>
                    <a:pt x="244" y="17"/>
                  </a:lnTo>
                  <a:lnTo>
                    <a:pt x="238" y="12"/>
                  </a:lnTo>
                  <a:lnTo>
                    <a:pt x="231" y="9"/>
                  </a:lnTo>
                  <a:lnTo>
                    <a:pt x="225" y="6"/>
                  </a:lnTo>
                  <a:lnTo>
                    <a:pt x="219" y="5"/>
                  </a:lnTo>
                  <a:lnTo>
                    <a:pt x="209" y="4"/>
                  </a:lnTo>
                  <a:lnTo>
                    <a:pt x="205" y="4"/>
                  </a:lnTo>
                  <a:lnTo>
                    <a:pt x="205" y="4"/>
                  </a:lnTo>
                  <a:close/>
                  <a:moveTo>
                    <a:pt x="261" y="384"/>
                  </a:moveTo>
                  <a:lnTo>
                    <a:pt x="261" y="384"/>
                  </a:lnTo>
                  <a:lnTo>
                    <a:pt x="280" y="454"/>
                  </a:lnTo>
                  <a:lnTo>
                    <a:pt x="280" y="454"/>
                  </a:lnTo>
                  <a:lnTo>
                    <a:pt x="288" y="478"/>
                  </a:lnTo>
                  <a:lnTo>
                    <a:pt x="295" y="502"/>
                  </a:lnTo>
                  <a:lnTo>
                    <a:pt x="295" y="502"/>
                  </a:lnTo>
                  <a:lnTo>
                    <a:pt x="297" y="506"/>
                  </a:lnTo>
                  <a:lnTo>
                    <a:pt x="297" y="511"/>
                  </a:lnTo>
                  <a:lnTo>
                    <a:pt x="295" y="523"/>
                  </a:lnTo>
                  <a:lnTo>
                    <a:pt x="292" y="543"/>
                  </a:lnTo>
                  <a:lnTo>
                    <a:pt x="292" y="543"/>
                  </a:lnTo>
                  <a:lnTo>
                    <a:pt x="288" y="566"/>
                  </a:lnTo>
                  <a:lnTo>
                    <a:pt x="286" y="581"/>
                  </a:lnTo>
                  <a:lnTo>
                    <a:pt x="282" y="554"/>
                  </a:lnTo>
                  <a:lnTo>
                    <a:pt x="282" y="554"/>
                  </a:lnTo>
                  <a:lnTo>
                    <a:pt x="285" y="536"/>
                  </a:lnTo>
                  <a:lnTo>
                    <a:pt x="288" y="517"/>
                  </a:lnTo>
                  <a:lnTo>
                    <a:pt x="288" y="517"/>
                  </a:lnTo>
                  <a:lnTo>
                    <a:pt x="286" y="512"/>
                  </a:lnTo>
                  <a:lnTo>
                    <a:pt x="281" y="502"/>
                  </a:lnTo>
                  <a:lnTo>
                    <a:pt x="269" y="479"/>
                  </a:lnTo>
                  <a:lnTo>
                    <a:pt x="269" y="479"/>
                  </a:lnTo>
                  <a:lnTo>
                    <a:pt x="266" y="471"/>
                  </a:lnTo>
                  <a:lnTo>
                    <a:pt x="266" y="466"/>
                  </a:lnTo>
                  <a:lnTo>
                    <a:pt x="267" y="461"/>
                  </a:lnTo>
                  <a:lnTo>
                    <a:pt x="267" y="455"/>
                  </a:lnTo>
                  <a:lnTo>
                    <a:pt x="267" y="455"/>
                  </a:lnTo>
                  <a:lnTo>
                    <a:pt x="266" y="442"/>
                  </a:lnTo>
                  <a:lnTo>
                    <a:pt x="264" y="435"/>
                  </a:lnTo>
                  <a:lnTo>
                    <a:pt x="266" y="426"/>
                  </a:lnTo>
                  <a:lnTo>
                    <a:pt x="266" y="426"/>
                  </a:lnTo>
                  <a:lnTo>
                    <a:pt x="264" y="415"/>
                  </a:lnTo>
                  <a:lnTo>
                    <a:pt x="263" y="401"/>
                  </a:lnTo>
                  <a:lnTo>
                    <a:pt x="261" y="384"/>
                  </a:lnTo>
                  <a:lnTo>
                    <a:pt x="261" y="384"/>
                  </a:lnTo>
                  <a:close/>
                </a:path>
              </a:pathLst>
            </a:custGeom>
            <a:solidFill>
              <a:schemeClr val="tx1"/>
            </a:solidFill>
            <a:ln w="7938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xmlns="" id="{3AC51038-2063-4940-809A-4A1114709FC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-15312957" y="-3012518"/>
              <a:ext cx="509588" cy="1595438"/>
            </a:xfrm>
            <a:custGeom>
              <a:avLst/>
              <a:gdLst>
                <a:gd name="T0" fmla="*/ 159 w 321"/>
                <a:gd name="T1" fmla="*/ 140 h 1005"/>
                <a:gd name="T2" fmla="*/ 164 w 321"/>
                <a:gd name="T3" fmla="*/ 159 h 1005"/>
                <a:gd name="T4" fmla="*/ 170 w 321"/>
                <a:gd name="T5" fmla="*/ 170 h 1005"/>
                <a:gd name="T6" fmla="*/ 139 w 321"/>
                <a:gd name="T7" fmla="*/ 187 h 1005"/>
                <a:gd name="T8" fmla="*/ 102 w 321"/>
                <a:gd name="T9" fmla="*/ 196 h 1005"/>
                <a:gd name="T10" fmla="*/ 74 w 321"/>
                <a:gd name="T11" fmla="*/ 221 h 1005"/>
                <a:gd name="T12" fmla="*/ 52 w 321"/>
                <a:gd name="T13" fmla="*/ 274 h 1005"/>
                <a:gd name="T14" fmla="*/ 52 w 321"/>
                <a:gd name="T15" fmla="*/ 292 h 1005"/>
                <a:gd name="T16" fmla="*/ 9 w 321"/>
                <a:gd name="T17" fmla="*/ 429 h 1005"/>
                <a:gd name="T18" fmla="*/ 10 w 321"/>
                <a:gd name="T19" fmla="*/ 517 h 1005"/>
                <a:gd name="T20" fmla="*/ 4 w 321"/>
                <a:gd name="T21" fmla="*/ 561 h 1005"/>
                <a:gd name="T22" fmla="*/ 0 w 321"/>
                <a:gd name="T23" fmla="*/ 584 h 1005"/>
                <a:gd name="T24" fmla="*/ 27 w 321"/>
                <a:gd name="T25" fmla="*/ 606 h 1005"/>
                <a:gd name="T26" fmla="*/ 36 w 321"/>
                <a:gd name="T27" fmla="*/ 616 h 1005"/>
                <a:gd name="T28" fmla="*/ 36 w 321"/>
                <a:gd name="T29" fmla="*/ 591 h 1005"/>
                <a:gd name="T30" fmla="*/ 52 w 321"/>
                <a:gd name="T31" fmla="*/ 616 h 1005"/>
                <a:gd name="T32" fmla="*/ 55 w 321"/>
                <a:gd name="T33" fmla="*/ 611 h 1005"/>
                <a:gd name="T34" fmla="*/ 52 w 321"/>
                <a:gd name="T35" fmla="*/ 587 h 1005"/>
                <a:gd name="T36" fmla="*/ 59 w 321"/>
                <a:gd name="T37" fmla="*/ 591 h 1005"/>
                <a:gd name="T38" fmla="*/ 88 w 321"/>
                <a:gd name="T39" fmla="*/ 719 h 1005"/>
                <a:gd name="T40" fmla="*/ 68 w 321"/>
                <a:gd name="T41" fmla="*/ 800 h 1005"/>
                <a:gd name="T42" fmla="*/ 55 w 321"/>
                <a:gd name="T43" fmla="*/ 874 h 1005"/>
                <a:gd name="T44" fmla="*/ 59 w 321"/>
                <a:gd name="T45" fmla="*/ 902 h 1005"/>
                <a:gd name="T46" fmla="*/ 65 w 321"/>
                <a:gd name="T47" fmla="*/ 948 h 1005"/>
                <a:gd name="T48" fmla="*/ 58 w 321"/>
                <a:gd name="T49" fmla="*/ 974 h 1005"/>
                <a:gd name="T50" fmla="*/ 58 w 321"/>
                <a:gd name="T51" fmla="*/ 995 h 1005"/>
                <a:gd name="T52" fmla="*/ 154 w 321"/>
                <a:gd name="T53" fmla="*/ 1005 h 1005"/>
                <a:gd name="T54" fmla="*/ 196 w 321"/>
                <a:gd name="T55" fmla="*/ 1001 h 1005"/>
                <a:gd name="T56" fmla="*/ 201 w 321"/>
                <a:gd name="T57" fmla="*/ 983 h 1005"/>
                <a:gd name="T58" fmla="*/ 190 w 321"/>
                <a:gd name="T59" fmla="*/ 969 h 1005"/>
                <a:gd name="T60" fmla="*/ 168 w 321"/>
                <a:gd name="T61" fmla="*/ 965 h 1005"/>
                <a:gd name="T62" fmla="*/ 154 w 321"/>
                <a:gd name="T63" fmla="*/ 950 h 1005"/>
                <a:gd name="T64" fmla="*/ 149 w 321"/>
                <a:gd name="T65" fmla="*/ 921 h 1005"/>
                <a:gd name="T66" fmla="*/ 208 w 321"/>
                <a:gd name="T67" fmla="*/ 830 h 1005"/>
                <a:gd name="T68" fmla="*/ 315 w 321"/>
                <a:gd name="T69" fmla="*/ 721 h 1005"/>
                <a:gd name="T70" fmla="*/ 321 w 321"/>
                <a:gd name="T71" fmla="*/ 696 h 1005"/>
                <a:gd name="T72" fmla="*/ 296 w 321"/>
                <a:gd name="T73" fmla="*/ 612 h 1005"/>
                <a:gd name="T74" fmla="*/ 270 w 321"/>
                <a:gd name="T75" fmla="*/ 561 h 1005"/>
                <a:gd name="T76" fmla="*/ 267 w 321"/>
                <a:gd name="T77" fmla="*/ 427 h 1005"/>
                <a:gd name="T78" fmla="*/ 292 w 321"/>
                <a:gd name="T79" fmla="*/ 320 h 1005"/>
                <a:gd name="T80" fmla="*/ 312 w 321"/>
                <a:gd name="T81" fmla="*/ 311 h 1005"/>
                <a:gd name="T82" fmla="*/ 299 w 321"/>
                <a:gd name="T83" fmla="*/ 250 h 1005"/>
                <a:gd name="T84" fmla="*/ 279 w 321"/>
                <a:gd name="T85" fmla="*/ 226 h 1005"/>
                <a:gd name="T86" fmla="*/ 263 w 321"/>
                <a:gd name="T87" fmla="*/ 198 h 1005"/>
                <a:gd name="T88" fmla="*/ 248 w 321"/>
                <a:gd name="T89" fmla="*/ 164 h 1005"/>
                <a:gd name="T90" fmla="*/ 275 w 321"/>
                <a:gd name="T91" fmla="*/ 139 h 1005"/>
                <a:gd name="T92" fmla="*/ 291 w 321"/>
                <a:gd name="T93" fmla="*/ 115 h 1005"/>
                <a:gd name="T94" fmla="*/ 290 w 321"/>
                <a:gd name="T95" fmla="*/ 67 h 1005"/>
                <a:gd name="T96" fmla="*/ 273 w 321"/>
                <a:gd name="T97" fmla="*/ 19 h 1005"/>
                <a:gd name="T98" fmla="*/ 247 w 321"/>
                <a:gd name="T99" fmla="*/ 2 h 1005"/>
                <a:gd name="T100" fmla="*/ 201 w 321"/>
                <a:gd name="T101" fmla="*/ 1 h 1005"/>
                <a:gd name="T102" fmla="*/ 174 w 321"/>
                <a:gd name="T103" fmla="*/ 16 h 1005"/>
                <a:gd name="T104" fmla="*/ 151 w 321"/>
                <a:gd name="T105" fmla="*/ 61 h 1005"/>
                <a:gd name="T106" fmla="*/ 143 w 321"/>
                <a:gd name="T107" fmla="*/ 110 h 1005"/>
                <a:gd name="T108" fmla="*/ 158 w 321"/>
                <a:gd name="T109" fmla="*/ 132 h 1005"/>
                <a:gd name="T110" fmla="*/ 200 w 321"/>
                <a:gd name="T111" fmla="*/ 677 h 1005"/>
                <a:gd name="T112" fmla="*/ 229 w 321"/>
                <a:gd name="T113" fmla="*/ 702 h 1005"/>
                <a:gd name="T114" fmla="*/ 145 w 321"/>
                <a:gd name="T115" fmla="*/ 812 h 1005"/>
                <a:gd name="T116" fmla="*/ 132 w 321"/>
                <a:gd name="T117" fmla="*/ 810 h 1005"/>
                <a:gd name="T118" fmla="*/ 158 w 321"/>
                <a:gd name="T119" fmla="*/ 732 h 1005"/>
                <a:gd name="T120" fmla="*/ 160 w 321"/>
                <a:gd name="T121" fmla="*/ 67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1" h="1005">
                  <a:moveTo>
                    <a:pt x="158" y="132"/>
                  </a:moveTo>
                  <a:lnTo>
                    <a:pt x="158" y="132"/>
                  </a:lnTo>
                  <a:lnTo>
                    <a:pt x="158" y="133"/>
                  </a:lnTo>
                  <a:lnTo>
                    <a:pt x="159" y="135"/>
                  </a:lnTo>
                  <a:lnTo>
                    <a:pt x="159" y="140"/>
                  </a:lnTo>
                  <a:lnTo>
                    <a:pt x="159" y="147"/>
                  </a:lnTo>
                  <a:lnTo>
                    <a:pt x="159" y="151"/>
                  </a:lnTo>
                  <a:lnTo>
                    <a:pt x="160" y="154"/>
                  </a:lnTo>
                  <a:lnTo>
                    <a:pt x="160" y="154"/>
                  </a:lnTo>
                  <a:lnTo>
                    <a:pt x="164" y="159"/>
                  </a:lnTo>
                  <a:lnTo>
                    <a:pt x="166" y="161"/>
                  </a:lnTo>
                  <a:lnTo>
                    <a:pt x="169" y="164"/>
                  </a:lnTo>
                  <a:lnTo>
                    <a:pt x="171" y="167"/>
                  </a:lnTo>
                  <a:lnTo>
                    <a:pt x="171" y="167"/>
                  </a:lnTo>
                  <a:lnTo>
                    <a:pt x="170" y="170"/>
                  </a:lnTo>
                  <a:lnTo>
                    <a:pt x="168" y="172"/>
                  </a:lnTo>
                  <a:lnTo>
                    <a:pt x="158" y="181"/>
                  </a:lnTo>
                  <a:lnTo>
                    <a:pt x="145" y="189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4" y="187"/>
                  </a:lnTo>
                  <a:lnTo>
                    <a:pt x="120" y="189"/>
                  </a:lnTo>
                  <a:lnTo>
                    <a:pt x="120" y="189"/>
                  </a:lnTo>
                  <a:lnTo>
                    <a:pt x="110" y="193"/>
                  </a:lnTo>
                  <a:lnTo>
                    <a:pt x="102" y="196"/>
                  </a:lnTo>
                  <a:lnTo>
                    <a:pt x="95" y="200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0" y="212"/>
                  </a:lnTo>
                  <a:lnTo>
                    <a:pt x="74" y="221"/>
                  </a:lnTo>
                  <a:lnTo>
                    <a:pt x="68" y="232"/>
                  </a:lnTo>
                  <a:lnTo>
                    <a:pt x="61" y="248"/>
                  </a:lnTo>
                  <a:lnTo>
                    <a:pt x="61" y="248"/>
                  </a:lnTo>
                  <a:lnTo>
                    <a:pt x="55" y="262"/>
                  </a:lnTo>
                  <a:lnTo>
                    <a:pt x="52" y="274"/>
                  </a:lnTo>
                  <a:lnTo>
                    <a:pt x="49" y="286"/>
                  </a:lnTo>
                  <a:lnTo>
                    <a:pt x="49" y="286"/>
                  </a:lnTo>
                  <a:lnTo>
                    <a:pt x="52" y="288"/>
                  </a:lnTo>
                  <a:lnTo>
                    <a:pt x="52" y="292"/>
                  </a:lnTo>
                  <a:lnTo>
                    <a:pt x="52" y="292"/>
                  </a:lnTo>
                  <a:lnTo>
                    <a:pt x="30" y="362"/>
                  </a:lnTo>
                  <a:lnTo>
                    <a:pt x="30" y="362"/>
                  </a:lnTo>
                  <a:lnTo>
                    <a:pt x="19" y="393"/>
                  </a:lnTo>
                  <a:lnTo>
                    <a:pt x="11" y="419"/>
                  </a:lnTo>
                  <a:lnTo>
                    <a:pt x="9" y="429"/>
                  </a:lnTo>
                  <a:lnTo>
                    <a:pt x="7" y="439"/>
                  </a:lnTo>
                  <a:lnTo>
                    <a:pt x="7" y="439"/>
                  </a:lnTo>
                  <a:lnTo>
                    <a:pt x="6" y="460"/>
                  </a:lnTo>
                  <a:lnTo>
                    <a:pt x="7" y="484"/>
                  </a:lnTo>
                  <a:lnTo>
                    <a:pt x="10" y="517"/>
                  </a:lnTo>
                  <a:lnTo>
                    <a:pt x="10" y="517"/>
                  </a:lnTo>
                  <a:lnTo>
                    <a:pt x="7" y="541"/>
                  </a:lnTo>
                  <a:lnTo>
                    <a:pt x="5" y="555"/>
                  </a:lnTo>
                  <a:lnTo>
                    <a:pt x="4" y="561"/>
                  </a:lnTo>
                  <a:lnTo>
                    <a:pt x="4" y="561"/>
                  </a:lnTo>
                  <a:lnTo>
                    <a:pt x="3" y="564"/>
                  </a:lnTo>
                  <a:lnTo>
                    <a:pt x="1" y="572"/>
                  </a:lnTo>
                  <a:lnTo>
                    <a:pt x="0" y="579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7" y="593"/>
                  </a:lnTo>
                  <a:lnTo>
                    <a:pt x="13" y="600"/>
                  </a:lnTo>
                  <a:lnTo>
                    <a:pt x="13" y="600"/>
                  </a:lnTo>
                  <a:lnTo>
                    <a:pt x="19" y="603"/>
                  </a:lnTo>
                  <a:lnTo>
                    <a:pt x="27" y="606"/>
                  </a:lnTo>
                  <a:lnTo>
                    <a:pt x="27" y="606"/>
                  </a:lnTo>
                  <a:lnTo>
                    <a:pt x="30" y="611"/>
                  </a:lnTo>
                  <a:lnTo>
                    <a:pt x="34" y="615"/>
                  </a:lnTo>
                  <a:lnTo>
                    <a:pt x="36" y="616"/>
                  </a:lnTo>
                  <a:lnTo>
                    <a:pt x="36" y="616"/>
                  </a:lnTo>
                  <a:lnTo>
                    <a:pt x="37" y="616"/>
                  </a:lnTo>
                  <a:lnTo>
                    <a:pt x="37" y="614"/>
                  </a:lnTo>
                  <a:lnTo>
                    <a:pt x="36" y="610"/>
                  </a:lnTo>
                  <a:lnTo>
                    <a:pt x="36" y="606"/>
                  </a:lnTo>
                  <a:lnTo>
                    <a:pt x="36" y="591"/>
                  </a:lnTo>
                  <a:lnTo>
                    <a:pt x="36" y="591"/>
                  </a:lnTo>
                  <a:lnTo>
                    <a:pt x="42" y="606"/>
                  </a:lnTo>
                  <a:lnTo>
                    <a:pt x="42" y="606"/>
                  </a:lnTo>
                  <a:lnTo>
                    <a:pt x="48" y="614"/>
                  </a:lnTo>
                  <a:lnTo>
                    <a:pt x="52" y="616"/>
                  </a:lnTo>
                  <a:lnTo>
                    <a:pt x="54" y="616"/>
                  </a:lnTo>
                  <a:lnTo>
                    <a:pt x="55" y="616"/>
                  </a:lnTo>
                  <a:lnTo>
                    <a:pt x="55" y="616"/>
                  </a:lnTo>
                  <a:lnTo>
                    <a:pt x="56" y="614"/>
                  </a:lnTo>
                  <a:lnTo>
                    <a:pt x="55" y="611"/>
                  </a:lnTo>
                  <a:lnTo>
                    <a:pt x="52" y="606"/>
                  </a:lnTo>
                  <a:lnTo>
                    <a:pt x="52" y="606"/>
                  </a:lnTo>
                  <a:lnTo>
                    <a:pt x="52" y="603"/>
                  </a:lnTo>
                  <a:lnTo>
                    <a:pt x="52" y="597"/>
                  </a:lnTo>
                  <a:lnTo>
                    <a:pt x="52" y="587"/>
                  </a:lnTo>
                  <a:lnTo>
                    <a:pt x="52" y="587"/>
                  </a:lnTo>
                  <a:lnTo>
                    <a:pt x="52" y="586"/>
                  </a:lnTo>
                  <a:lnTo>
                    <a:pt x="53" y="586"/>
                  </a:lnTo>
                  <a:lnTo>
                    <a:pt x="55" y="587"/>
                  </a:lnTo>
                  <a:lnTo>
                    <a:pt x="59" y="591"/>
                  </a:lnTo>
                  <a:lnTo>
                    <a:pt x="61" y="654"/>
                  </a:lnTo>
                  <a:lnTo>
                    <a:pt x="78" y="661"/>
                  </a:lnTo>
                  <a:lnTo>
                    <a:pt x="78" y="661"/>
                  </a:lnTo>
                  <a:lnTo>
                    <a:pt x="88" y="719"/>
                  </a:lnTo>
                  <a:lnTo>
                    <a:pt x="88" y="719"/>
                  </a:lnTo>
                  <a:lnTo>
                    <a:pt x="88" y="725"/>
                  </a:lnTo>
                  <a:lnTo>
                    <a:pt x="85" y="734"/>
                  </a:lnTo>
                  <a:lnTo>
                    <a:pt x="78" y="758"/>
                  </a:lnTo>
                  <a:lnTo>
                    <a:pt x="71" y="787"/>
                  </a:lnTo>
                  <a:lnTo>
                    <a:pt x="68" y="800"/>
                  </a:lnTo>
                  <a:lnTo>
                    <a:pt x="68" y="812"/>
                  </a:lnTo>
                  <a:lnTo>
                    <a:pt x="68" y="866"/>
                  </a:lnTo>
                  <a:lnTo>
                    <a:pt x="68" y="866"/>
                  </a:lnTo>
                  <a:lnTo>
                    <a:pt x="61" y="871"/>
                  </a:lnTo>
                  <a:lnTo>
                    <a:pt x="55" y="874"/>
                  </a:lnTo>
                  <a:lnTo>
                    <a:pt x="52" y="879"/>
                  </a:lnTo>
                  <a:lnTo>
                    <a:pt x="52" y="879"/>
                  </a:lnTo>
                  <a:lnTo>
                    <a:pt x="52" y="883"/>
                  </a:lnTo>
                  <a:lnTo>
                    <a:pt x="54" y="887"/>
                  </a:lnTo>
                  <a:lnTo>
                    <a:pt x="59" y="902"/>
                  </a:lnTo>
                  <a:lnTo>
                    <a:pt x="68" y="921"/>
                  </a:lnTo>
                  <a:lnTo>
                    <a:pt x="68" y="930"/>
                  </a:lnTo>
                  <a:lnTo>
                    <a:pt x="68" y="944"/>
                  </a:lnTo>
                  <a:lnTo>
                    <a:pt x="68" y="944"/>
                  </a:lnTo>
                  <a:lnTo>
                    <a:pt x="65" y="948"/>
                  </a:lnTo>
                  <a:lnTo>
                    <a:pt x="62" y="952"/>
                  </a:lnTo>
                  <a:lnTo>
                    <a:pt x="61" y="956"/>
                  </a:lnTo>
                  <a:lnTo>
                    <a:pt x="61" y="956"/>
                  </a:lnTo>
                  <a:lnTo>
                    <a:pt x="61" y="963"/>
                  </a:lnTo>
                  <a:lnTo>
                    <a:pt x="58" y="974"/>
                  </a:lnTo>
                  <a:lnTo>
                    <a:pt x="55" y="984"/>
                  </a:lnTo>
                  <a:lnTo>
                    <a:pt x="55" y="988"/>
                  </a:lnTo>
                  <a:lnTo>
                    <a:pt x="55" y="991"/>
                  </a:lnTo>
                  <a:lnTo>
                    <a:pt x="55" y="991"/>
                  </a:lnTo>
                  <a:lnTo>
                    <a:pt x="58" y="995"/>
                  </a:lnTo>
                  <a:lnTo>
                    <a:pt x="61" y="996"/>
                  </a:lnTo>
                  <a:lnTo>
                    <a:pt x="66" y="997"/>
                  </a:lnTo>
                  <a:lnTo>
                    <a:pt x="74" y="997"/>
                  </a:lnTo>
                  <a:lnTo>
                    <a:pt x="145" y="997"/>
                  </a:lnTo>
                  <a:lnTo>
                    <a:pt x="154" y="1005"/>
                  </a:lnTo>
                  <a:lnTo>
                    <a:pt x="154" y="1005"/>
                  </a:lnTo>
                  <a:lnTo>
                    <a:pt x="166" y="1005"/>
                  </a:lnTo>
                  <a:lnTo>
                    <a:pt x="180" y="1003"/>
                  </a:lnTo>
                  <a:lnTo>
                    <a:pt x="196" y="1001"/>
                  </a:lnTo>
                  <a:lnTo>
                    <a:pt x="196" y="1001"/>
                  </a:lnTo>
                  <a:lnTo>
                    <a:pt x="204" y="999"/>
                  </a:lnTo>
                  <a:lnTo>
                    <a:pt x="207" y="996"/>
                  </a:lnTo>
                  <a:lnTo>
                    <a:pt x="208" y="994"/>
                  </a:lnTo>
                  <a:lnTo>
                    <a:pt x="207" y="990"/>
                  </a:lnTo>
                  <a:lnTo>
                    <a:pt x="201" y="983"/>
                  </a:lnTo>
                  <a:lnTo>
                    <a:pt x="199" y="979"/>
                  </a:lnTo>
                  <a:lnTo>
                    <a:pt x="196" y="975"/>
                  </a:lnTo>
                  <a:lnTo>
                    <a:pt x="196" y="975"/>
                  </a:lnTo>
                  <a:lnTo>
                    <a:pt x="194" y="971"/>
                  </a:lnTo>
                  <a:lnTo>
                    <a:pt x="190" y="969"/>
                  </a:lnTo>
                  <a:lnTo>
                    <a:pt x="186" y="966"/>
                  </a:lnTo>
                  <a:lnTo>
                    <a:pt x="181" y="965"/>
                  </a:lnTo>
                  <a:lnTo>
                    <a:pt x="172" y="965"/>
                  </a:lnTo>
                  <a:lnTo>
                    <a:pt x="168" y="965"/>
                  </a:lnTo>
                  <a:lnTo>
                    <a:pt x="168" y="965"/>
                  </a:lnTo>
                  <a:lnTo>
                    <a:pt x="165" y="964"/>
                  </a:lnTo>
                  <a:lnTo>
                    <a:pt x="162" y="960"/>
                  </a:lnTo>
                  <a:lnTo>
                    <a:pt x="158" y="956"/>
                  </a:lnTo>
                  <a:lnTo>
                    <a:pt x="154" y="950"/>
                  </a:lnTo>
                  <a:lnTo>
                    <a:pt x="154" y="950"/>
                  </a:lnTo>
                  <a:lnTo>
                    <a:pt x="152" y="942"/>
                  </a:lnTo>
                  <a:lnTo>
                    <a:pt x="150" y="934"/>
                  </a:lnTo>
                  <a:lnTo>
                    <a:pt x="149" y="926"/>
                  </a:lnTo>
                  <a:lnTo>
                    <a:pt x="149" y="921"/>
                  </a:lnTo>
                  <a:lnTo>
                    <a:pt x="149" y="921"/>
                  </a:lnTo>
                  <a:lnTo>
                    <a:pt x="150" y="898"/>
                  </a:lnTo>
                  <a:lnTo>
                    <a:pt x="151" y="879"/>
                  </a:lnTo>
                  <a:lnTo>
                    <a:pt x="190" y="847"/>
                  </a:lnTo>
                  <a:lnTo>
                    <a:pt x="190" y="847"/>
                  </a:lnTo>
                  <a:lnTo>
                    <a:pt x="208" y="830"/>
                  </a:lnTo>
                  <a:lnTo>
                    <a:pt x="249" y="791"/>
                  </a:lnTo>
                  <a:lnTo>
                    <a:pt x="273" y="769"/>
                  </a:lnTo>
                  <a:lnTo>
                    <a:pt x="293" y="747"/>
                  </a:lnTo>
                  <a:lnTo>
                    <a:pt x="309" y="728"/>
                  </a:lnTo>
                  <a:lnTo>
                    <a:pt x="315" y="721"/>
                  </a:lnTo>
                  <a:lnTo>
                    <a:pt x="318" y="715"/>
                  </a:lnTo>
                  <a:lnTo>
                    <a:pt x="318" y="715"/>
                  </a:lnTo>
                  <a:lnTo>
                    <a:pt x="320" y="710"/>
                  </a:lnTo>
                  <a:lnTo>
                    <a:pt x="321" y="703"/>
                  </a:lnTo>
                  <a:lnTo>
                    <a:pt x="321" y="696"/>
                  </a:lnTo>
                  <a:lnTo>
                    <a:pt x="320" y="688"/>
                  </a:lnTo>
                  <a:lnTo>
                    <a:pt x="316" y="671"/>
                  </a:lnTo>
                  <a:lnTo>
                    <a:pt x="311" y="654"/>
                  </a:lnTo>
                  <a:lnTo>
                    <a:pt x="300" y="625"/>
                  </a:lnTo>
                  <a:lnTo>
                    <a:pt x="296" y="612"/>
                  </a:lnTo>
                  <a:lnTo>
                    <a:pt x="296" y="612"/>
                  </a:lnTo>
                  <a:lnTo>
                    <a:pt x="284" y="591"/>
                  </a:lnTo>
                  <a:lnTo>
                    <a:pt x="275" y="574"/>
                  </a:lnTo>
                  <a:lnTo>
                    <a:pt x="270" y="561"/>
                  </a:lnTo>
                  <a:lnTo>
                    <a:pt x="270" y="561"/>
                  </a:lnTo>
                  <a:lnTo>
                    <a:pt x="269" y="554"/>
                  </a:lnTo>
                  <a:lnTo>
                    <a:pt x="268" y="541"/>
                  </a:lnTo>
                  <a:lnTo>
                    <a:pt x="267" y="503"/>
                  </a:lnTo>
                  <a:lnTo>
                    <a:pt x="266" y="462"/>
                  </a:lnTo>
                  <a:lnTo>
                    <a:pt x="267" y="427"/>
                  </a:lnTo>
                  <a:lnTo>
                    <a:pt x="267" y="427"/>
                  </a:lnTo>
                  <a:lnTo>
                    <a:pt x="273" y="320"/>
                  </a:lnTo>
                  <a:lnTo>
                    <a:pt x="273" y="320"/>
                  </a:lnTo>
                  <a:lnTo>
                    <a:pt x="279" y="320"/>
                  </a:lnTo>
                  <a:lnTo>
                    <a:pt x="292" y="320"/>
                  </a:lnTo>
                  <a:lnTo>
                    <a:pt x="292" y="320"/>
                  </a:lnTo>
                  <a:lnTo>
                    <a:pt x="299" y="319"/>
                  </a:lnTo>
                  <a:lnTo>
                    <a:pt x="305" y="317"/>
                  </a:lnTo>
                  <a:lnTo>
                    <a:pt x="312" y="311"/>
                  </a:lnTo>
                  <a:lnTo>
                    <a:pt x="312" y="311"/>
                  </a:lnTo>
                  <a:lnTo>
                    <a:pt x="312" y="309"/>
                  </a:lnTo>
                  <a:lnTo>
                    <a:pt x="312" y="304"/>
                  </a:lnTo>
                  <a:lnTo>
                    <a:pt x="309" y="287"/>
                  </a:lnTo>
                  <a:lnTo>
                    <a:pt x="304" y="268"/>
                  </a:lnTo>
                  <a:lnTo>
                    <a:pt x="299" y="250"/>
                  </a:lnTo>
                  <a:lnTo>
                    <a:pt x="299" y="250"/>
                  </a:lnTo>
                  <a:lnTo>
                    <a:pt x="296" y="243"/>
                  </a:lnTo>
                  <a:lnTo>
                    <a:pt x="291" y="237"/>
                  </a:lnTo>
                  <a:lnTo>
                    <a:pt x="285" y="231"/>
                  </a:lnTo>
                  <a:lnTo>
                    <a:pt x="279" y="226"/>
                  </a:lnTo>
                  <a:lnTo>
                    <a:pt x="268" y="220"/>
                  </a:lnTo>
                  <a:lnTo>
                    <a:pt x="263" y="218"/>
                  </a:lnTo>
                  <a:lnTo>
                    <a:pt x="263" y="206"/>
                  </a:lnTo>
                  <a:lnTo>
                    <a:pt x="276" y="202"/>
                  </a:lnTo>
                  <a:lnTo>
                    <a:pt x="263" y="198"/>
                  </a:lnTo>
                  <a:lnTo>
                    <a:pt x="251" y="177"/>
                  </a:lnTo>
                  <a:lnTo>
                    <a:pt x="251" y="177"/>
                  </a:lnTo>
                  <a:lnTo>
                    <a:pt x="249" y="172"/>
                  </a:lnTo>
                  <a:lnTo>
                    <a:pt x="248" y="169"/>
                  </a:lnTo>
                  <a:lnTo>
                    <a:pt x="248" y="164"/>
                  </a:lnTo>
                  <a:lnTo>
                    <a:pt x="248" y="164"/>
                  </a:lnTo>
                  <a:lnTo>
                    <a:pt x="249" y="160"/>
                  </a:lnTo>
                  <a:lnTo>
                    <a:pt x="253" y="157"/>
                  </a:lnTo>
                  <a:lnTo>
                    <a:pt x="263" y="148"/>
                  </a:lnTo>
                  <a:lnTo>
                    <a:pt x="275" y="139"/>
                  </a:lnTo>
                  <a:lnTo>
                    <a:pt x="281" y="134"/>
                  </a:lnTo>
                  <a:lnTo>
                    <a:pt x="286" y="128"/>
                  </a:lnTo>
                  <a:lnTo>
                    <a:pt x="286" y="128"/>
                  </a:lnTo>
                  <a:lnTo>
                    <a:pt x="290" y="122"/>
                  </a:lnTo>
                  <a:lnTo>
                    <a:pt x="291" y="115"/>
                  </a:lnTo>
                  <a:lnTo>
                    <a:pt x="291" y="108"/>
                  </a:lnTo>
                  <a:lnTo>
                    <a:pt x="291" y="99"/>
                  </a:lnTo>
                  <a:lnTo>
                    <a:pt x="290" y="81"/>
                  </a:lnTo>
                  <a:lnTo>
                    <a:pt x="290" y="67"/>
                  </a:lnTo>
                  <a:lnTo>
                    <a:pt x="290" y="67"/>
                  </a:lnTo>
                  <a:lnTo>
                    <a:pt x="290" y="61"/>
                  </a:lnTo>
                  <a:lnTo>
                    <a:pt x="290" y="56"/>
                  </a:lnTo>
                  <a:lnTo>
                    <a:pt x="286" y="45"/>
                  </a:lnTo>
                  <a:lnTo>
                    <a:pt x="281" y="33"/>
                  </a:lnTo>
                  <a:lnTo>
                    <a:pt x="273" y="19"/>
                  </a:lnTo>
                  <a:lnTo>
                    <a:pt x="273" y="19"/>
                  </a:lnTo>
                  <a:lnTo>
                    <a:pt x="268" y="12"/>
                  </a:lnTo>
                  <a:lnTo>
                    <a:pt x="261" y="7"/>
                  </a:lnTo>
                  <a:lnTo>
                    <a:pt x="254" y="4"/>
                  </a:lnTo>
                  <a:lnTo>
                    <a:pt x="247" y="2"/>
                  </a:lnTo>
                  <a:lnTo>
                    <a:pt x="233" y="0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214" y="1"/>
                  </a:lnTo>
                  <a:lnTo>
                    <a:pt x="201" y="1"/>
                  </a:lnTo>
                  <a:lnTo>
                    <a:pt x="190" y="4"/>
                  </a:lnTo>
                  <a:lnTo>
                    <a:pt x="190" y="4"/>
                  </a:lnTo>
                  <a:lnTo>
                    <a:pt x="184" y="5"/>
                  </a:lnTo>
                  <a:lnTo>
                    <a:pt x="180" y="10"/>
                  </a:lnTo>
                  <a:lnTo>
                    <a:pt x="174" y="16"/>
                  </a:lnTo>
                  <a:lnTo>
                    <a:pt x="169" y="21"/>
                  </a:lnTo>
                  <a:lnTo>
                    <a:pt x="160" y="36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51" y="61"/>
                  </a:lnTo>
                  <a:lnTo>
                    <a:pt x="146" y="78"/>
                  </a:lnTo>
                  <a:lnTo>
                    <a:pt x="143" y="94"/>
                  </a:lnTo>
                  <a:lnTo>
                    <a:pt x="141" y="106"/>
                  </a:lnTo>
                  <a:lnTo>
                    <a:pt x="141" y="106"/>
                  </a:lnTo>
                  <a:lnTo>
                    <a:pt x="143" y="110"/>
                  </a:lnTo>
                  <a:lnTo>
                    <a:pt x="144" y="114"/>
                  </a:lnTo>
                  <a:lnTo>
                    <a:pt x="149" y="122"/>
                  </a:lnTo>
                  <a:lnTo>
                    <a:pt x="154" y="128"/>
                  </a:lnTo>
                  <a:lnTo>
                    <a:pt x="158" y="132"/>
                  </a:lnTo>
                  <a:lnTo>
                    <a:pt x="158" y="132"/>
                  </a:lnTo>
                  <a:close/>
                  <a:moveTo>
                    <a:pt x="160" y="677"/>
                  </a:moveTo>
                  <a:lnTo>
                    <a:pt x="160" y="677"/>
                  </a:lnTo>
                  <a:lnTo>
                    <a:pt x="176" y="677"/>
                  </a:lnTo>
                  <a:lnTo>
                    <a:pt x="189" y="678"/>
                  </a:lnTo>
                  <a:lnTo>
                    <a:pt x="200" y="677"/>
                  </a:lnTo>
                  <a:lnTo>
                    <a:pt x="200" y="677"/>
                  </a:lnTo>
                  <a:lnTo>
                    <a:pt x="207" y="676"/>
                  </a:lnTo>
                  <a:lnTo>
                    <a:pt x="214" y="673"/>
                  </a:lnTo>
                  <a:lnTo>
                    <a:pt x="221" y="671"/>
                  </a:lnTo>
                  <a:lnTo>
                    <a:pt x="229" y="702"/>
                  </a:lnTo>
                  <a:lnTo>
                    <a:pt x="229" y="702"/>
                  </a:lnTo>
                  <a:lnTo>
                    <a:pt x="213" y="724"/>
                  </a:lnTo>
                  <a:lnTo>
                    <a:pt x="190" y="753"/>
                  </a:lnTo>
                  <a:lnTo>
                    <a:pt x="190" y="753"/>
                  </a:lnTo>
                  <a:lnTo>
                    <a:pt x="145" y="812"/>
                  </a:lnTo>
                  <a:lnTo>
                    <a:pt x="145" y="812"/>
                  </a:lnTo>
                  <a:lnTo>
                    <a:pt x="137" y="818"/>
                  </a:lnTo>
                  <a:lnTo>
                    <a:pt x="129" y="824"/>
                  </a:lnTo>
                  <a:lnTo>
                    <a:pt x="129" y="824"/>
                  </a:lnTo>
                  <a:lnTo>
                    <a:pt x="132" y="810"/>
                  </a:lnTo>
                  <a:lnTo>
                    <a:pt x="137" y="794"/>
                  </a:lnTo>
                  <a:lnTo>
                    <a:pt x="141" y="780"/>
                  </a:lnTo>
                  <a:lnTo>
                    <a:pt x="141" y="780"/>
                  </a:lnTo>
                  <a:lnTo>
                    <a:pt x="152" y="751"/>
                  </a:lnTo>
                  <a:lnTo>
                    <a:pt x="158" y="732"/>
                  </a:lnTo>
                  <a:lnTo>
                    <a:pt x="158" y="732"/>
                  </a:lnTo>
                  <a:lnTo>
                    <a:pt x="159" y="720"/>
                  </a:lnTo>
                  <a:lnTo>
                    <a:pt x="160" y="701"/>
                  </a:lnTo>
                  <a:lnTo>
                    <a:pt x="160" y="677"/>
                  </a:lnTo>
                  <a:lnTo>
                    <a:pt x="160" y="677"/>
                  </a:lnTo>
                  <a:close/>
                </a:path>
              </a:pathLst>
            </a:custGeom>
            <a:solidFill>
              <a:schemeClr val="tx1"/>
            </a:solidFill>
            <a:ln w="7938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38" name="テキスト ボックス 37"/>
          <p:cNvSpPr txBox="1"/>
          <p:nvPr/>
        </p:nvSpPr>
        <p:spPr>
          <a:xfrm>
            <a:off x="2704455" y="3958533"/>
            <a:ext cx="82675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Q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小学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5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年生で、チームに入ろうか迷っています。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練習が大変と聞いたけど、続けられるか心配です。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確かに練習は大変です。でも、大変なぶんだけ成長し、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楽しさも増します。最初は少し疲れるけど、すぐに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6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年生と一緒に走れるようになりますよ。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楽しみながら頑張って、過去には県大会出場や、市内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でも上位の成績を残してきています。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長岡・新潟県選抜に選出された選手もたくさんいます。</a:t>
            </a:r>
            <a:endParaRPr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065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5000">
                <a:srgbClr val="FFFF99"/>
              </a:gs>
              <a:gs pos="65000">
                <a:srgbClr val="FFFF66"/>
              </a:gs>
              <a:gs pos="100000">
                <a:srgbClr val="FFFF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900" dirty="0" smtClean="0">
              <a:solidFill>
                <a:srgbClr val="00B050"/>
              </a:solidFill>
            </a:endParaRPr>
          </a:p>
        </p:txBody>
      </p:sp>
      <p:grpSp>
        <p:nvGrpSpPr>
          <p:cNvPr id="14" name="グループ化 13"/>
          <p:cNvGrpSpPr/>
          <p:nvPr/>
        </p:nvGrpSpPr>
        <p:grpSpPr>
          <a:xfrm>
            <a:off x="0" y="-9713"/>
            <a:ext cx="9605144" cy="2712403"/>
            <a:chOff x="-3944" y="1548690"/>
            <a:chExt cx="9605144" cy="2712403"/>
          </a:xfrm>
        </p:grpSpPr>
        <p:sp>
          <p:nvSpPr>
            <p:cNvPr id="12" name="正方形/長方形 11"/>
            <p:cNvSpPr/>
            <p:nvPr/>
          </p:nvSpPr>
          <p:spPr>
            <a:xfrm>
              <a:off x="-3944" y="1548690"/>
              <a:ext cx="9605144" cy="271240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520520" y="2991959"/>
              <a:ext cx="6088979" cy="1200329"/>
            </a:xfrm>
            <a:prstGeom prst="rect">
              <a:avLst/>
            </a:prstGeom>
            <a:noFill/>
            <a:effectLst>
              <a:outerShdw blurRad="127000" dist="127000" dir="2700000" algn="tl" rotWithShape="0">
                <a:schemeClr val="bg1">
                  <a:alpha val="8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ja-JP" altLang="en-US" sz="7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部員大募集！</a:t>
              </a:r>
              <a:endParaRPr kumimoji="1" lang="ja-JP" altLang="en-US" sz="7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</p:grpSp>
      <p:sp>
        <p:nvSpPr>
          <p:cNvPr id="25" name="テキスト ボックス 24"/>
          <p:cNvSpPr txBox="1"/>
          <p:nvPr/>
        </p:nvSpPr>
        <p:spPr>
          <a:xfrm>
            <a:off x="5646854" y="11822052"/>
            <a:ext cx="3555405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</a:t>
            </a:r>
            <a:r>
              <a:rPr kumimoji="1" lang="ja-JP" altLang="en-US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有</a:t>
            </a:r>
            <a:r>
              <a:rPr kumimoji="1" lang="en-US" altLang="ja-JP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ミサワスポーツ</a:t>
            </a:r>
            <a:endParaRPr lang="en-US" altLang="ja-JP" sz="1300" b="1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　　三沢　　　</a:t>
            </a:r>
            <a:r>
              <a:rPr kumimoji="1" lang="en-US" altLang="ja-JP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090-2319-5600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290174" y="11586930"/>
            <a:ext cx="9089800" cy="968935"/>
          </a:xfrm>
          <a:prstGeom prst="roundRect">
            <a:avLst/>
          </a:prstGeom>
          <a:noFill/>
          <a:ln w="28575" cmpd="dbl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3639153" y="11318947"/>
            <a:ext cx="2322894" cy="49281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お問合せ先</a:t>
            </a:r>
            <a:endParaRPr kumimoji="1" lang="ja-JP" altLang="en-US" sz="20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98" y="1472234"/>
            <a:ext cx="909675" cy="1080000"/>
          </a:xfrm>
          <a:prstGeom prst="rect">
            <a:avLst/>
          </a:prstGeom>
        </p:spPr>
      </p:pic>
      <p:sp>
        <p:nvSpPr>
          <p:cNvPr id="44" name="円形吹き出し 43"/>
          <p:cNvSpPr/>
          <p:nvPr/>
        </p:nvSpPr>
        <p:spPr>
          <a:xfrm>
            <a:off x="7734324" y="188009"/>
            <a:ext cx="1681327" cy="1133769"/>
          </a:xfrm>
          <a:prstGeom prst="wedgeEllipseCallout">
            <a:avLst>
              <a:gd name="adj1" fmla="val -35437"/>
              <a:gd name="adj2" fmla="val 56143"/>
            </a:avLst>
          </a:prstGeom>
          <a:solidFill>
            <a:srgbClr val="FFFFC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903071" y="421632"/>
            <a:ext cx="147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体験入部受付中</a:t>
            </a:r>
            <a:endParaRPr kumimoji="1" lang="en-US" altLang="ja-JP" sz="12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初心者も</a:t>
            </a:r>
            <a:endParaRPr lang="en-US" altLang="ja-JP" sz="12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</a:t>
            </a:r>
            <a:r>
              <a:rPr kumimoji="1"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気軽</a:t>
            </a:r>
            <a:r>
              <a:rPr kumimoji="1"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にどうぞ！</a:t>
            </a:r>
            <a:endParaRPr kumimoji="1" lang="ja-JP" altLang="en-US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0" y="166146"/>
            <a:ext cx="7487736" cy="1343951"/>
            <a:chOff x="1056732" y="-164638"/>
            <a:chExt cx="7487736" cy="1343951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1588594" y="-164638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b="1" dirty="0" smtClean="0">
                  <a:solidFill>
                    <a:srgbClr val="009E46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  <a:cs typeface="メイリオ" panose="020B0604030504040204" pitchFamily="50" charset="-128"/>
                </a:rPr>
                <a:t>スポーツ少年団</a:t>
              </a:r>
              <a:endParaRPr kumimoji="1" lang="ja-JP" altLang="en-US" sz="2800" b="1" dirty="0">
                <a:solidFill>
                  <a:srgbClr val="009E46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56732" y="240594"/>
              <a:ext cx="7487736" cy="938719"/>
            </a:xfrm>
            <a:prstGeom prst="rect">
              <a:avLst/>
            </a:prstGeom>
            <a:noFill/>
            <a:effectLst>
              <a:outerShdw blurRad="127000" dist="1270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5000" spc="-100" dirty="0" smtClean="0">
                  <a:solidFill>
                    <a:srgbClr val="009E46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ミニバスランド</a:t>
              </a:r>
              <a:r>
                <a:rPr kumimoji="1" lang="ja-JP" altLang="en-US" sz="5500" b="1" spc="-100" dirty="0" smtClean="0">
                  <a:solidFill>
                    <a:srgbClr val="009E46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ＷＩＺ</a:t>
              </a:r>
              <a:endParaRPr kumimoji="1" lang="ja-JP" altLang="en-US" sz="5500" b="1" spc="-100" dirty="0">
                <a:solidFill>
                  <a:srgbClr val="009E46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52244" y="-66472"/>
              <a:ext cx="138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solidFill>
                    <a:srgbClr val="009E46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ウ ィ ズ</a:t>
              </a:r>
              <a:endParaRPr kumimoji="1" lang="ja-JP" altLang="en-US" dirty="0">
                <a:solidFill>
                  <a:srgbClr val="009E46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  <p:sp>
        <p:nvSpPr>
          <p:cNvPr id="24" name="正方形/長方形 23"/>
          <p:cNvSpPr/>
          <p:nvPr/>
        </p:nvSpPr>
        <p:spPr>
          <a:xfrm>
            <a:off x="290174" y="5279888"/>
            <a:ext cx="9087063" cy="2950244"/>
          </a:xfrm>
          <a:prstGeom prst="rect">
            <a:avLst/>
          </a:prstGeom>
          <a:noFill/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9B9B9B"/>
                </a:solidFill>
              </a:rPr>
              <a:t>集合写真</a:t>
            </a:r>
            <a:endParaRPr kumimoji="1" lang="ja-JP" altLang="en-US" sz="3200" dirty="0">
              <a:solidFill>
                <a:srgbClr val="9B9B9B"/>
              </a:solidFill>
            </a:endParaRP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514266"/>
              </p:ext>
            </p:extLst>
          </p:nvPr>
        </p:nvGraphicFramePr>
        <p:xfrm>
          <a:off x="2284052" y="3048640"/>
          <a:ext cx="8172450" cy="2037295"/>
        </p:xfrm>
        <a:graphic>
          <a:graphicData uri="http://schemas.openxmlformats.org/drawingml/2006/table">
            <a:tbl>
              <a:tblPr/>
              <a:tblGrid>
                <a:gridCol w="1271350"/>
                <a:gridCol w="310087"/>
                <a:gridCol w="4860592"/>
                <a:gridCol w="55959"/>
                <a:gridCol w="837231"/>
                <a:gridCol w="837231"/>
              </a:tblGrid>
              <a:tr h="348168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練習日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毎週 月・水曜日（その他追加練習有）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168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時間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午後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7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  <a:r>
                        <a:rPr lang="en-US" altLang="ja-JP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00 </a:t>
                      </a:r>
                      <a:r>
                        <a:rPr lang="ja-JP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～ 午後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9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168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練習場所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栃尾南小学校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168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参加条件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栃尾地域の小学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1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年生～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6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年生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168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月会費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2000</a:t>
                      </a:r>
                      <a:r>
                        <a:rPr lang="ja-JP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円　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（その他スポーツ保険加入料等別途加算される月もあります）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6455">
                <a:tc>
                  <a:txBody>
                    <a:bodyPr/>
                    <a:lstStyle/>
                    <a:p>
                      <a:pPr algn="l" fontAlgn="b"/>
                      <a:endParaRPr lang="ja-JP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endParaRPr lang="ja-JP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テキスト ボックス 40"/>
          <p:cNvSpPr txBox="1"/>
          <p:nvPr/>
        </p:nvSpPr>
        <p:spPr>
          <a:xfrm rot="475085">
            <a:off x="4941325" y="5106320"/>
            <a:ext cx="471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rgbClr val="FF33CC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一緒にバスケやろうよ！</a:t>
            </a:r>
            <a:endParaRPr kumimoji="1" lang="ja-JP" altLang="en-US" sz="2800" dirty="0">
              <a:solidFill>
                <a:srgbClr val="FF33CC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3056" r="29219" b="3277"/>
          <a:stretch/>
        </p:blipFill>
        <p:spPr>
          <a:xfrm>
            <a:off x="290174" y="2890287"/>
            <a:ext cx="1234290" cy="216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1" t="13056" r="29219" b="3277"/>
          <a:stretch/>
        </p:blipFill>
        <p:spPr>
          <a:xfrm>
            <a:off x="669968" y="2916586"/>
            <a:ext cx="1234290" cy="2160000"/>
          </a:xfrm>
          <a:prstGeom prst="rect">
            <a:avLst/>
          </a:prstGeom>
        </p:spPr>
      </p:pic>
      <p:grpSp>
        <p:nvGrpSpPr>
          <p:cNvPr id="20" name="グループ化 19"/>
          <p:cNvGrpSpPr/>
          <p:nvPr/>
        </p:nvGrpSpPr>
        <p:grpSpPr>
          <a:xfrm>
            <a:off x="341077" y="8430162"/>
            <a:ext cx="9036160" cy="2778366"/>
            <a:chOff x="341077" y="8017204"/>
            <a:chExt cx="9036160" cy="2778366"/>
          </a:xfrm>
        </p:grpSpPr>
        <p:grpSp>
          <p:nvGrpSpPr>
            <p:cNvPr id="22" name="グループ化 21"/>
            <p:cNvGrpSpPr/>
            <p:nvPr/>
          </p:nvGrpSpPr>
          <p:grpSpPr>
            <a:xfrm>
              <a:off x="341077" y="8287673"/>
              <a:ext cx="4646395" cy="2507897"/>
              <a:chOff x="11503923" y="4338647"/>
              <a:chExt cx="4646395" cy="2507897"/>
            </a:xfrm>
          </p:grpSpPr>
          <p:grpSp>
            <p:nvGrpSpPr>
              <p:cNvPr id="16" name="グループ化 15"/>
              <p:cNvGrpSpPr>
                <a:grpSpLocks noChangeAspect="1"/>
              </p:cNvGrpSpPr>
              <p:nvPr/>
            </p:nvGrpSpPr>
            <p:grpSpPr>
              <a:xfrm>
                <a:off x="13891017" y="4338647"/>
                <a:ext cx="2259301" cy="2152841"/>
                <a:chOff x="-15909955" y="-3039530"/>
                <a:chExt cx="1744176" cy="1661996"/>
              </a:xfrm>
              <a:solidFill>
                <a:srgbClr val="9B9B9B"/>
              </a:solidFill>
            </p:grpSpPr>
            <p:sp>
              <p:nvSpPr>
                <p:cNvPr id="31" name="Freeform 36">
                  <a:extLst>
                    <a:ext uri="{FF2B5EF4-FFF2-40B4-BE49-F238E27FC236}">
                      <a16:creationId xmlns:a16="http://schemas.microsoft.com/office/drawing/2014/main" xmlns="" id="{E6FA47C0-C991-4EC8-BF2D-C60605C53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-15909955" y="-3039530"/>
                  <a:ext cx="630070" cy="1601695"/>
                </a:xfrm>
                <a:custGeom>
                  <a:avLst/>
                  <a:gdLst>
                    <a:gd name="T0" fmla="*/ 124 w 366"/>
                    <a:gd name="T1" fmla="*/ 20 h 934"/>
                    <a:gd name="T2" fmla="*/ 106 w 366"/>
                    <a:gd name="T3" fmla="*/ 57 h 934"/>
                    <a:gd name="T4" fmla="*/ 106 w 366"/>
                    <a:gd name="T5" fmla="*/ 117 h 934"/>
                    <a:gd name="T6" fmla="*/ 114 w 366"/>
                    <a:gd name="T7" fmla="*/ 140 h 934"/>
                    <a:gd name="T8" fmla="*/ 126 w 366"/>
                    <a:gd name="T9" fmla="*/ 163 h 934"/>
                    <a:gd name="T10" fmla="*/ 129 w 366"/>
                    <a:gd name="T11" fmla="*/ 180 h 934"/>
                    <a:gd name="T12" fmla="*/ 85 w 366"/>
                    <a:gd name="T13" fmla="*/ 194 h 934"/>
                    <a:gd name="T14" fmla="*/ 64 w 366"/>
                    <a:gd name="T15" fmla="*/ 225 h 934"/>
                    <a:gd name="T16" fmla="*/ 37 w 366"/>
                    <a:gd name="T17" fmla="*/ 281 h 934"/>
                    <a:gd name="T18" fmla="*/ 52 w 366"/>
                    <a:gd name="T19" fmla="*/ 296 h 934"/>
                    <a:gd name="T20" fmla="*/ 33 w 366"/>
                    <a:gd name="T21" fmla="*/ 365 h 934"/>
                    <a:gd name="T22" fmla="*/ 6 w 366"/>
                    <a:gd name="T23" fmla="*/ 444 h 934"/>
                    <a:gd name="T24" fmla="*/ 0 w 366"/>
                    <a:gd name="T25" fmla="*/ 455 h 934"/>
                    <a:gd name="T26" fmla="*/ 10 w 366"/>
                    <a:gd name="T27" fmla="*/ 481 h 934"/>
                    <a:gd name="T28" fmla="*/ 27 w 366"/>
                    <a:gd name="T29" fmla="*/ 484 h 934"/>
                    <a:gd name="T30" fmla="*/ 43 w 366"/>
                    <a:gd name="T31" fmla="*/ 478 h 934"/>
                    <a:gd name="T32" fmla="*/ 43 w 366"/>
                    <a:gd name="T33" fmla="*/ 424 h 934"/>
                    <a:gd name="T34" fmla="*/ 100 w 366"/>
                    <a:gd name="T35" fmla="*/ 337 h 934"/>
                    <a:gd name="T36" fmla="*/ 104 w 366"/>
                    <a:gd name="T37" fmla="*/ 417 h 934"/>
                    <a:gd name="T38" fmla="*/ 88 w 366"/>
                    <a:gd name="T39" fmla="*/ 469 h 934"/>
                    <a:gd name="T40" fmla="*/ 87 w 366"/>
                    <a:gd name="T41" fmla="*/ 517 h 934"/>
                    <a:gd name="T42" fmla="*/ 76 w 366"/>
                    <a:gd name="T43" fmla="*/ 739 h 934"/>
                    <a:gd name="T44" fmla="*/ 126 w 366"/>
                    <a:gd name="T45" fmla="*/ 830 h 934"/>
                    <a:gd name="T46" fmla="*/ 124 w 366"/>
                    <a:gd name="T47" fmla="*/ 881 h 934"/>
                    <a:gd name="T48" fmla="*/ 104 w 366"/>
                    <a:gd name="T49" fmla="*/ 892 h 934"/>
                    <a:gd name="T50" fmla="*/ 102 w 366"/>
                    <a:gd name="T51" fmla="*/ 907 h 934"/>
                    <a:gd name="T52" fmla="*/ 146 w 366"/>
                    <a:gd name="T53" fmla="*/ 930 h 934"/>
                    <a:gd name="T54" fmla="*/ 191 w 366"/>
                    <a:gd name="T55" fmla="*/ 932 h 934"/>
                    <a:gd name="T56" fmla="*/ 200 w 366"/>
                    <a:gd name="T57" fmla="*/ 910 h 934"/>
                    <a:gd name="T58" fmla="*/ 193 w 366"/>
                    <a:gd name="T59" fmla="*/ 874 h 934"/>
                    <a:gd name="T60" fmla="*/ 180 w 366"/>
                    <a:gd name="T61" fmla="*/ 838 h 934"/>
                    <a:gd name="T62" fmla="*/ 179 w 366"/>
                    <a:gd name="T63" fmla="*/ 756 h 934"/>
                    <a:gd name="T64" fmla="*/ 168 w 366"/>
                    <a:gd name="T65" fmla="*/ 701 h 934"/>
                    <a:gd name="T66" fmla="*/ 185 w 366"/>
                    <a:gd name="T67" fmla="*/ 593 h 934"/>
                    <a:gd name="T68" fmla="*/ 199 w 366"/>
                    <a:gd name="T69" fmla="*/ 689 h 934"/>
                    <a:gd name="T70" fmla="*/ 222 w 366"/>
                    <a:gd name="T71" fmla="*/ 743 h 934"/>
                    <a:gd name="T72" fmla="*/ 277 w 366"/>
                    <a:gd name="T73" fmla="*/ 807 h 934"/>
                    <a:gd name="T74" fmla="*/ 295 w 366"/>
                    <a:gd name="T75" fmla="*/ 860 h 934"/>
                    <a:gd name="T76" fmla="*/ 306 w 366"/>
                    <a:gd name="T77" fmla="*/ 904 h 934"/>
                    <a:gd name="T78" fmla="*/ 316 w 366"/>
                    <a:gd name="T79" fmla="*/ 930 h 934"/>
                    <a:gd name="T80" fmla="*/ 346 w 366"/>
                    <a:gd name="T81" fmla="*/ 925 h 934"/>
                    <a:gd name="T82" fmla="*/ 364 w 366"/>
                    <a:gd name="T83" fmla="*/ 903 h 934"/>
                    <a:gd name="T84" fmla="*/ 363 w 366"/>
                    <a:gd name="T85" fmla="*/ 850 h 934"/>
                    <a:gd name="T86" fmla="*/ 347 w 366"/>
                    <a:gd name="T87" fmla="*/ 803 h 934"/>
                    <a:gd name="T88" fmla="*/ 321 w 366"/>
                    <a:gd name="T89" fmla="*/ 753 h 934"/>
                    <a:gd name="T90" fmla="*/ 297 w 366"/>
                    <a:gd name="T91" fmla="*/ 582 h 934"/>
                    <a:gd name="T92" fmla="*/ 299 w 366"/>
                    <a:gd name="T93" fmla="*/ 524 h 934"/>
                    <a:gd name="T94" fmla="*/ 295 w 366"/>
                    <a:gd name="T95" fmla="*/ 434 h 934"/>
                    <a:gd name="T96" fmla="*/ 293 w 366"/>
                    <a:gd name="T97" fmla="*/ 366 h 934"/>
                    <a:gd name="T98" fmla="*/ 315 w 366"/>
                    <a:gd name="T99" fmla="*/ 365 h 934"/>
                    <a:gd name="T100" fmla="*/ 324 w 366"/>
                    <a:gd name="T101" fmla="*/ 346 h 934"/>
                    <a:gd name="T102" fmla="*/ 322 w 366"/>
                    <a:gd name="T103" fmla="*/ 306 h 934"/>
                    <a:gd name="T104" fmla="*/ 286 w 366"/>
                    <a:gd name="T105" fmla="*/ 205 h 934"/>
                    <a:gd name="T106" fmla="*/ 259 w 366"/>
                    <a:gd name="T107" fmla="*/ 182 h 934"/>
                    <a:gd name="T108" fmla="*/ 210 w 366"/>
                    <a:gd name="T109" fmla="*/ 175 h 934"/>
                    <a:gd name="T110" fmla="*/ 207 w 366"/>
                    <a:gd name="T111" fmla="*/ 160 h 934"/>
                    <a:gd name="T112" fmla="*/ 218 w 366"/>
                    <a:gd name="T113" fmla="*/ 152 h 934"/>
                    <a:gd name="T114" fmla="*/ 229 w 366"/>
                    <a:gd name="T115" fmla="*/ 105 h 934"/>
                    <a:gd name="T116" fmla="*/ 235 w 366"/>
                    <a:gd name="T117" fmla="*/ 62 h 934"/>
                    <a:gd name="T118" fmla="*/ 224 w 366"/>
                    <a:gd name="T119" fmla="*/ 34 h 934"/>
                    <a:gd name="T120" fmla="*/ 185 w 366"/>
                    <a:gd name="T121" fmla="*/ 6 h 9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66" h="934">
                      <a:moveTo>
                        <a:pt x="171" y="0"/>
                      </a:moveTo>
                      <a:lnTo>
                        <a:pt x="171" y="0"/>
                      </a:lnTo>
                      <a:lnTo>
                        <a:pt x="147" y="8"/>
                      </a:lnTo>
                      <a:lnTo>
                        <a:pt x="130" y="15"/>
                      </a:lnTo>
                      <a:lnTo>
                        <a:pt x="124" y="20"/>
                      </a:lnTo>
                      <a:lnTo>
                        <a:pt x="121" y="23"/>
                      </a:lnTo>
                      <a:lnTo>
                        <a:pt x="121" y="23"/>
                      </a:lnTo>
                      <a:lnTo>
                        <a:pt x="112" y="40"/>
                      </a:lnTo>
                      <a:lnTo>
                        <a:pt x="106" y="57"/>
                      </a:lnTo>
                      <a:lnTo>
                        <a:pt x="106" y="57"/>
                      </a:lnTo>
                      <a:lnTo>
                        <a:pt x="105" y="69"/>
                      </a:lnTo>
                      <a:lnTo>
                        <a:pt x="104" y="88"/>
                      </a:lnTo>
                      <a:lnTo>
                        <a:pt x="104" y="112"/>
                      </a:lnTo>
                      <a:lnTo>
                        <a:pt x="104" y="112"/>
                      </a:lnTo>
                      <a:lnTo>
                        <a:pt x="106" y="117"/>
                      </a:lnTo>
                      <a:lnTo>
                        <a:pt x="108" y="122"/>
                      </a:lnTo>
                      <a:lnTo>
                        <a:pt x="110" y="127"/>
                      </a:lnTo>
                      <a:lnTo>
                        <a:pt x="110" y="127"/>
                      </a:lnTo>
                      <a:lnTo>
                        <a:pt x="111" y="133"/>
                      </a:lnTo>
                      <a:lnTo>
                        <a:pt x="114" y="140"/>
                      </a:lnTo>
                      <a:lnTo>
                        <a:pt x="117" y="152"/>
                      </a:lnTo>
                      <a:lnTo>
                        <a:pt x="117" y="152"/>
                      </a:lnTo>
                      <a:lnTo>
                        <a:pt x="120" y="156"/>
                      </a:lnTo>
                      <a:lnTo>
                        <a:pt x="122" y="159"/>
                      </a:lnTo>
                      <a:lnTo>
                        <a:pt x="126" y="163"/>
                      </a:lnTo>
                      <a:lnTo>
                        <a:pt x="126" y="163"/>
                      </a:lnTo>
                      <a:lnTo>
                        <a:pt x="127" y="166"/>
                      </a:lnTo>
                      <a:lnTo>
                        <a:pt x="128" y="172"/>
                      </a:lnTo>
                      <a:lnTo>
                        <a:pt x="129" y="180"/>
                      </a:lnTo>
                      <a:lnTo>
                        <a:pt x="129" y="180"/>
                      </a:lnTo>
                      <a:lnTo>
                        <a:pt x="111" y="185"/>
                      </a:lnTo>
                      <a:lnTo>
                        <a:pt x="97" y="188"/>
                      </a:lnTo>
                      <a:lnTo>
                        <a:pt x="90" y="191"/>
                      </a:lnTo>
                      <a:lnTo>
                        <a:pt x="85" y="194"/>
                      </a:lnTo>
                      <a:lnTo>
                        <a:pt x="85" y="194"/>
                      </a:lnTo>
                      <a:lnTo>
                        <a:pt x="80" y="198"/>
                      </a:lnTo>
                      <a:lnTo>
                        <a:pt x="77" y="201"/>
                      </a:lnTo>
                      <a:lnTo>
                        <a:pt x="73" y="209"/>
                      </a:lnTo>
                      <a:lnTo>
                        <a:pt x="69" y="217"/>
                      </a:lnTo>
                      <a:lnTo>
                        <a:pt x="64" y="225"/>
                      </a:lnTo>
                      <a:lnTo>
                        <a:pt x="64" y="225"/>
                      </a:lnTo>
                      <a:lnTo>
                        <a:pt x="56" y="242"/>
                      </a:lnTo>
                      <a:lnTo>
                        <a:pt x="47" y="259"/>
                      </a:lnTo>
                      <a:lnTo>
                        <a:pt x="47" y="259"/>
                      </a:lnTo>
                      <a:lnTo>
                        <a:pt x="37" y="281"/>
                      </a:lnTo>
                      <a:lnTo>
                        <a:pt x="37" y="281"/>
                      </a:lnTo>
                      <a:lnTo>
                        <a:pt x="51" y="289"/>
                      </a:lnTo>
                      <a:lnTo>
                        <a:pt x="51" y="289"/>
                      </a:lnTo>
                      <a:lnTo>
                        <a:pt x="51" y="292"/>
                      </a:lnTo>
                      <a:lnTo>
                        <a:pt x="52" y="296"/>
                      </a:lnTo>
                      <a:lnTo>
                        <a:pt x="52" y="311"/>
                      </a:lnTo>
                      <a:lnTo>
                        <a:pt x="51" y="331"/>
                      </a:lnTo>
                      <a:lnTo>
                        <a:pt x="51" y="331"/>
                      </a:lnTo>
                      <a:lnTo>
                        <a:pt x="41" y="349"/>
                      </a:lnTo>
                      <a:lnTo>
                        <a:pt x="33" y="365"/>
                      </a:lnTo>
                      <a:lnTo>
                        <a:pt x="26" y="382"/>
                      </a:lnTo>
                      <a:lnTo>
                        <a:pt x="26" y="382"/>
                      </a:lnTo>
                      <a:lnTo>
                        <a:pt x="14" y="420"/>
                      </a:lnTo>
                      <a:lnTo>
                        <a:pt x="6" y="444"/>
                      </a:lnTo>
                      <a:lnTo>
                        <a:pt x="6" y="444"/>
                      </a:lnTo>
                      <a:lnTo>
                        <a:pt x="5" y="444"/>
                      </a:lnTo>
                      <a:lnTo>
                        <a:pt x="3" y="444"/>
                      </a:lnTo>
                      <a:lnTo>
                        <a:pt x="0" y="448"/>
                      </a:lnTo>
                      <a:lnTo>
                        <a:pt x="0" y="455"/>
                      </a:lnTo>
                      <a:lnTo>
                        <a:pt x="0" y="455"/>
                      </a:lnTo>
                      <a:lnTo>
                        <a:pt x="2" y="463"/>
                      </a:lnTo>
                      <a:lnTo>
                        <a:pt x="3" y="467"/>
                      </a:lnTo>
                      <a:lnTo>
                        <a:pt x="6" y="475"/>
                      </a:lnTo>
                      <a:lnTo>
                        <a:pt x="6" y="475"/>
                      </a:lnTo>
                      <a:lnTo>
                        <a:pt x="10" y="481"/>
                      </a:lnTo>
                      <a:lnTo>
                        <a:pt x="15" y="484"/>
                      </a:lnTo>
                      <a:lnTo>
                        <a:pt x="20" y="487"/>
                      </a:lnTo>
                      <a:lnTo>
                        <a:pt x="23" y="487"/>
                      </a:lnTo>
                      <a:lnTo>
                        <a:pt x="23" y="487"/>
                      </a:lnTo>
                      <a:lnTo>
                        <a:pt x="27" y="484"/>
                      </a:lnTo>
                      <a:lnTo>
                        <a:pt x="33" y="483"/>
                      </a:lnTo>
                      <a:lnTo>
                        <a:pt x="39" y="481"/>
                      </a:lnTo>
                      <a:lnTo>
                        <a:pt x="41" y="479"/>
                      </a:lnTo>
                      <a:lnTo>
                        <a:pt x="43" y="478"/>
                      </a:lnTo>
                      <a:lnTo>
                        <a:pt x="43" y="478"/>
                      </a:lnTo>
                      <a:lnTo>
                        <a:pt x="43" y="472"/>
                      </a:lnTo>
                      <a:lnTo>
                        <a:pt x="41" y="465"/>
                      </a:lnTo>
                      <a:lnTo>
                        <a:pt x="40" y="455"/>
                      </a:lnTo>
                      <a:lnTo>
                        <a:pt x="43" y="432"/>
                      </a:lnTo>
                      <a:lnTo>
                        <a:pt x="43" y="424"/>
                      </a:lnTo>
                      <a:lnTo>
                        <a:pt x="43" y="424"/>
                      </a:lnTo>
                      <a:lnTo>
                        <a:pt x="87" y="363"/>
                      </a:lnTo>
                      <a:lnTo>
                        <a:pt x="87" y="363"/>
                      </a:lnTo>
                      <a:lnTo>
                        <a:pt x="96" y="347"/>
                      </a:lnTo>
                      <a:lnTo>
                        <a:pt x="100" y="337"/>
                      </a:lnTo>
                      <a:lnTo>
                        <a:pt x="102" y="335"/>
                      </a:lnTo>
                      <a:lnTo>
                        <a:pt x="102" y="335"/>
                      </a:lnTo>
                      <a:lnTo>
                        <a:pt x="102" y="349"/>
                      </a:lnTo>
                      <a:lnTo>
                        <a:pt x="103" y="382"/>
                      </a:lnTo>
                      <a:lnTo>
                        <a:pt x="104" y="417"/>
                      </a:lnTo>
                      <a:lnTo>
                        <a:pt x="103" y="430"/>
                      </a:lnTo>
                      <a:lnTo>
                        <a:pt x="102" y="438"/>
                      </a:lnTo>
                      <a:lnTo>
                        <a:pt x="102" y="438"/>
                      </a:lnTo>
                      <a:lnTo>
                        <a:pt x="96" y="452"/>
                      </a:lnTo>
                      <a:lnTo>
                        <a:pt x="88" y="469"/>
                      </a:lnTo>
                      <a:lnTo>
                        <a:pt x="84" y="485"/>
                      </a:lnTo>
                      <a:lnTo>
                        <a:pt x="81" y="497"/>
                      </a:lnTo>
                      <a:lnTo>
                        <a:pt x="81" y="497"/>
                      </a:lnTo>
                      <a:lnTo>
                        <a:pt x="84" y="506"/>
                      </a:lnTo>
                      <a:lnTo>
                        <a:pt x="87" y="517"/>
                      </a:lnTo>
                      <a:lnTo>
                        <a:pt x="93" y="529"/>
                      </a:lnTo>
                      <a:lnTo>
                        <a:pt x="93" y="529"/>
                      </a:lnTo>
                      <a:lnTo>
                        <a:pt x="85" y="617"/>
                      </a:lnTo>
                      <a:lnTo>
                        <a:pt x="76" y="710"/>
                      </a:lnTo>
                      <a:lnTo>
                        <a:pt x="76" y="739"/>
                      </a:lnTo>
                      <a:lnTo>
                        <a:pt x="102" y="739"/>
                      </a:lnTo>
                      <a:lnTo>
                        <a:pt x="102" y="739"/>
                      </a:lnTo>
                      <a:lnTo>
                        <a:pt x="114" y="781"/>
                      </a:lnTo>
                      <a:lnTo>
                        <a:pt x="122" y="816"/>
                      </a:lnTo>
                      <a:lnTo>
                        <a:pt x="126" y="830"/>
                      </a:lnTo>
                      <a:lnTo>
                        <a:pt x="126" y="840"/>
                      </a:lnTo>
                      <a:lnTo>
                        <a:pt x="126" y="868"/>
                      </a:lnTo>
                      <a:lnTo>
                        <a:pt x="126" y="868"/>
                      </a:lnTo>
                      <a:lnTo>
                        <a:pt x="126" y="875"/>
                      </a:lnTo>
                      <a:lnTo>
                        <a:pt x="124" y="881"/>
                      </a:lnTo>
                      <a:lnTo>
                        <a:pt x="123" y="885"/>
                      </a:lnTo>
                      <a:lnTo>
                        <a:pt x="123" y="885"/>
                      </a:lnTo>
                      <a:lnTo>
                        <a:pt x="117" y="887"/>
                      </a:lnTo>
                      <a:lnTo>
                        <a:pt x="108" y="890"/>
                      </a:lnTo>
                      <a:lnTo>
                        <a:pt x="104" y="892"/>
                      </a:lnTo>
                      <a:lnTo>
                        <a:pt x="100" y="895"/>
                      </a:lnTo>
                      <a:lnTo>
                        <a:pt x="98" y="897"/>
                      </a:lnTo>
                      <a:lnTo>
                        <a:pt x="98" y="902"/>
                      </a:lnTo>
                      <a:lnTo>
                        <a:pt x="98" y="902"/>
                      </a:lnTo>
                      <a:lnTo>
                        <a:pt x="102" y="907"/>
                      </a:lnTo>
                      <a:lnTo>
                        <a:pt x="105" y="910"/>
                      </a:lnTo>
                      <a:lnTo>
                        <a:pt x="111" y="914"/>
                      </a:lnTo>
                      <a:lnTo>
                        <a:pt x="118" y="919"/>
                      </a:lnTo>
                      <a:lnTo>
                        <a:pt x="133" y="925"/>
                      </a:lnTo>
                      <a:lnTo>
                        <a:pt x="146" y="930"/>
                      </a:lnTo>
                      <a:lnTo>
                        <a:pt x="146" y="930"/>
                      </a:lnTo>
                      <a:lnTo>
                        <a:pt x="158" y="933"/>
                      </a:lnTo>
                      <a:lnTo>
                        <a:pt x="173" y="934"/>
                      </a:lnTo>
                      <a:lnTo>
                        <a:pt x="186" y="933"/>
                      </a:lnTo>
                      <a:lnTo>
                        <a:pt x="191" y="932"/>
                      </a:lnTo>
                      <a:lnTo>
                        <a:pt x="193" y="930"/>
                      </a:lnTo>
                      <a:lnTo>
                        <a:pt x="193" y="930"/>
                      </a:lnTo>
                      <a:lnTo>
                        <a:pt x="195" y="926"/>
                      </a:lnTo>
                      <a:lnTo>
                        <a:pt x="197" y="922"/>
                      </a:lnTo>
                      <a:lnTo>
                        <a:pt x="200" y="910"/>
                      </a:lnTo>
                      <a:lnTo>
                        <a:pt x="203" y="898"/>
                      </a:lnTo>
                      <a:lnTo>
                        <a:pt x="203" y="893"/>
                      </a:lnTo>
                      <a:lnTo>
                        <a:pt x="201" y="891"/>
                      </a:lnTo>
                      <a:lnTo>
                        <a:pt x="201" y="891"/>
                      </a:lnTo>
                      <a:lnTo>
                        <a:pt x="193" y="874"/>
                      </a:lnTo>
                      <a:lnTo>
                        <a:pt x="188" y="863"/>
                      </a:lnTo>
                      <a:lnTo>
                        <a:pt x="185" y="854"/>
                      </a:lnTo>
                      <a:lnTo>
                        <a:pt x="185" y="854"/>
                      </a:lnTo>
                      <a:lnTo>
                        <a:pt x="181" y="843"/>
                      </a:lnTo>
                      <a:lnTo>
                        <a:pt x="180" y="838"/>
                      </a:lnTo>
                      <a:lnTo>
                        <a:pt x="179" y="828"/>
                      </a:lnTo>
                      <a:lnTo>
                        <a:pt x="179" y="828"/>
                      </a:lnTo>
                      <a:lnTo>
                        <a:pt x="180" y="789"/>
                      </a:lnTo>
                      <a:lnTo>
                        <a:pt x="180" y="767"/>
                      </a:lnTo>
                      <a:lnTo>
                        <a:pt x="179" y="756"/>
                      </a:lnTo>
                      <a:lnTo>
                        <a:pt x="179" y="756"/>
                      </a:lnTo>
                      <a:lnTo>
                        <a:pt x="170" y="739"/>
                      </a:lnTo>
                      <a:lnTo>
                        <a:pt x="163" y="727"/>
                      </a:lnTo>
                      <a:lnTo>
                        <a:pt x="163" y="727"/>
                      </a:lnTo>
                      <a:lnTo>
                        <a:pt x="168" y="701"/>
                      </a:lnTo>
                      <a:lnTo>
                        <a:pt x="173" y="679"/>
                      </a:lnTo>
                      <a:lnTo>
                        <a:pt x="176" y="660"/>
                      </a:lnTo>
                      <a:lnTo>
                        <a:pt x="176" y="660"/>
                      </a:lnTo>
                      <a:lnTo>
                        <a:pt x="185" y="593"/>
                      </a:lnTo>
                      <a:lnTo>
                        <a:pt x="185" y="593"/>
                      </a:lnTo>
                      <a:lnTo>
                        <a:pt x="186" y="603"/>
                      </a:lnTo>
                      <a:lnTo>
                        <a:pt x="188" y="630"/>
                      </a:lnTo>
                      <a:lnTo>
                        <a:pt x="192" y="661"/>
                      </a:lnTo>
                      <a:lnTo>
                        <a:pt x="195" y="676"/>
                      </a:lnTo>
                      <a:lnTo>
                        <a:pt x="199" y="689"/>
                      </a:lnTo>
                      <a:lnTo>
                        <a:pt x="199" y="689"/>
                      </a:lnTo>
                      <a:lnTo>
                        <a:pt x="211" y="720"/>
                      </a:lnTo>
                      <a:lnTo>
                        <a:pt x="218" y="736"/>
                      </a:lnTo>
                      <a:lnTo>
                        <a:pt x="218" y="736"/>
                      </a:lnTo>
                      <a:lnTo>
                        <a:pt x="222" y="743"/>
                      </a:lnTo>
                      <a:lnTo>
                        <a:pt x="228" y="749"/>
                      </a:lnTo>
                      <a:lnTo>
                        <a:pt x="235" y="756"/>
                      </a:lnTo>
                      <a:lnTo>
                        <a:pt x="277" y="786"/>
                      </a:lnTo>
                      <a:lnTo>
                        <a:pt x="277" y="786"/>
                      </a:lnTo>
                      <a:lnTo>
                        <a:pt x="277" y="807"/>
                      </a:lnTo>
                      <a:lnTo>
                        <a:pt x="280" y="822"/>
                      </a:lnTo>
                      <a:lnTo>
                        <a:pt x="281" y="830"/>
                      </a:lnTo>
                      <a:lnTo>
                        <a:pt x="282" y="834"/>
                      </a:lnTo>
                      <a:lnTo>
                        <a:pt x="282" y="834"/>
                      </a:lnTo>
                      <a:lnTo>
                        <a:pt x="295" y="860"/>
                      </a:lnTo>
                      <a:lnTo>
                        <a:pt x="301" y="872"/>
                      </a:lnTo>
                      <a:lnTo>
                        <a:pt x="305" y="879"/>
                      </a:lnTo>
                      <a:lnTo>
                        <a:pt x="305" y="879"/>
                      </a:lnTo>
                      <a:lnTo>
                        <a:pt x="305" y="887"/>
                      </a:lnTo>
                      <a:lnTo>
                        <a:pt x="306" y="904"/>
                      </a:lnTo>
                      <a:lnTo>
                        <a:pt x="307" y="913"/>
                      </a:lnTo>
                      <a:lnTo>
                        <a:pt x="310" y="921"/>
                      </a:lnTo>
                      <a:lnTo>
                        <a:pt x="312" y="927"/>
                      </a:lnTo>
                      <a:lnTo>
                        <a:pt x="315" y="928"/>
                      </a:lnTo>
                      <a:lnTo>
                        <a:pt x="316" y="930"/>
                      </a:lnTo>
                      <a:lnTo>
                        <a:pt x="316" y="930"/>
                      </a:lnTo>
                      <a:lnTo>
                        <a:pt x="321" y="931"/>
                      </a:lnTo>
                      <a:lnTo>
                        <a:pt x="329" y="931"/>
                      </a:lnTo>
                      <a:lnTo>
                        <a:pt x="337" y="928"/>
                      </a:lnTo>
                      <a:lnTo>
                        <a:pt x="346" y="925"/>
                      </a:lnTo>
                      <a:lnTo>
                        <a:pt x="351" y="921"/>
                      </a:lnTo>
                      <a:lnTo>
                        <a:pt x="354" y="918"/>
                      </a:lnTo>
                      <a:lnTo>
                        <a:pt x="358" y="914"/>
                      </a:lnTo>
                      <a:lnTo>
                        <a:pt x="362" y="909"/>
                      </a:lnTo>
                      <a:lnTo>
                        <a:pt x="364" y="903"/>
                      </a:lnTo>
                      <a:lnTo>
                        <a:pt x="365" y="896"/>
                      </a:lnTo>
                      <a:lnTo>
                        <a:pt x="366" y="889"/>
                      </a:lnTo>
                      <a:lnTo>
                        <a:pt x="366" y="879"/>
                      </a:lnTo>
                      <a:lnTo>
                        <a:pt x="366" y="879"/>
                      </a:lnTo>
                      <a:lnTo>
                        <a:pt x="363" y="850"/>
                      </a:lnTo>
                      <a:lnTo>
                        <a:pt x="360" y="839"/>
                      </a:lnTo>
                      <a:lnTo>
                        <a:pt x="358" y="832"/>
                      </a:lnTo>
                      <a:lnTo>
                        <a:pt x="353" y="819"/>
                      </a:lnTo>
                      <a:lnTo>
                        <a:pt x="347" y="803"/>
                      </a:lnTo>
                      <a:lnTo>
                        <a:pt x="347" y="803"/>
                      </a:lnTo>
                      <a:lnTo>
                        <a:pt x="336" y="778"/>
                      </a:lnTo>
                      <a:lnTo>
                        <a:pt x="330" y="765"/>
                      </a:lnTo>
                      <a:lnTo>
                        <a:pt x="330" y="765"/>
                      </a:lnTo>
                      <a:lnTo>
                        <a:pt x="325" y="757"/>
                      </a:lnTo>
                      <a:lnTo>
                        <a:pt x="321" y="753"/>
                      </a:lnTo>
                      <a:lnTo>
                        <a:pt x="316" y="748"/>
                      </a:lnTo>
                      <a:lnTo>
                        <a:pt x="305" y="744"/>
                      </a:lnTo>
                      <a:lnTo>
                        <a:pt x="291" y="708"/>
                      </a:lnTo>
                      <a:lnTo>
                        <a:pt x="297" y="672"/>
                      </a:lnTo>
                      <a:lnTo>
                        <a:pt x="297" y="582"/>
                      </a:lnTo>
                      <a:lnTo>
                        <a:pt x="297" y="529"/>
                      </a:lnTo>
                      <a:lnTo>
                        <a:pt x="297" y="529"/>
                      </a:lnTo>
                      <a:lnTo>
                        <a:pt x="297" y="529"/>
                      </a:lnTo>
                      <a:lnTo>
                        <a:pt x="298" y="529"/>
                      </a:lnTo>
                      <a:lnTo>
                        <a:pt x="299" y="524"/>
                      </a:lnTo>
                      <a:lnTo>
                        <a:pt x="301" y="514"/>
                      </a:lnTo>
                      <a:lnTo>
                        <a:pt x="301" y="514"/>
                      </a:lnTo>
                      <a:lnTo>
                        <a:pt x="303" y="502"/>
                      </a:lnTo>
                      <a:lnTo>
                        <a:pt x="301" y="483"/>
                      </a:lnTo>
                      <a:lnTo>
                        <a:pt x="295" y="434"/>
                      </a:lnTo>
                      <a:lnTo>
                        <a:pt x="289" y="387"/>
                      </a:lnTo>
                      <a:lnTo>
                        <a:pt x="286" y="365"/>
                      </a:lnTo>
                      <a:lnTo>
                        <a:pt x="286" y="365"/>
                      </a:lnTo>
                      <a:lnTo>
                        <a:pt x="287" y="365"/>
                      </a:lnTo>
                      <a:lnTo>
                        <a:pt x="293" y="366"/>
                      </a:lnTo>
                      <a:lnTo>
                        <a:pt x="300" y="369"/>
                      </a:lnTo>
                      <a:lnTo>
                        <a:pt x="307" y="369"/>
                      </a:lnTo>
                      <a:lnTo>
                        <a:pt x="307" y="369"/>
                      </a:lnTo>
                      <a:lnTo>
                        <a:pt x="311" y="367"/>
                      </a:lnTo>
                      <a:lnTo>
                        <a:pt x="315" y="365"/>
                      </a:lnTo>
                      <a:lnTo>
                        <a:pt x="319" y="360"/>
                      </a:lnTo>
                      <a:lnTo>
                        <a:pt x="323" y="353"/>
                      </a:lnTo>
                      <a:lnTo>
                        <a:pt x="324" y="349"/>
                      </a:lnTo>
                      <a:lnTo>
                        <a:pt x="324" y="346"/>
                      </a:lnTo>
                      <a:lnTo>
                        <a:pt x="324" y="346"/>
                      </a:lnTo>
                      <a:lnTo>
                        <a:pt x="323" y="336"/>
                      </a:lnTo>
                      <a:lnTo>
                        <a:pt x="319" y="327"/>
                      </a:lnTo>
                      <a:lnTo>
                        <a:pt x="316" y="315"/>
                      </a:lnTo>
                      <a:lnTo>
                        <a:pt x="322" y="306"/>
                      </a:lnTo>
                      <a:lnTo>
                        <a:pt x="322" y="306"/>
                      </a:lnTo>
                      <a:lnTo>
                        <a:pt x="317" y="290"/>
                      </a:lnTo>
                      <a:lnTo>
                        <a:pt x="306" y="256"/>
                      </a:lnTo>
                      <a:lnTo>
                        <a:pt x="299" y="236"/>
                      </a:lnTo>
                      <a:lnTo>
                        <a:pt x="293" y="218"/>
                      </a:lnTo>
                      <a:lnTo>
                        <a:pt x="286" y="205"/>
                      </a:lnTo>
                      <a:lnTo>
                        <a:pt x="282" y="200"/>
                      </a:lnTo>
                      <a:lnTo>
                        <a:pt x="280" y="197"/>
                      </a:lnTo>
                      <a:lnTo>
                        <a:pt x="280" y="197"/>
                      </a:lnTo>
                      <a:lnTo>
                        <a:pt x="264" y="185"/>
                      </a:lnTo>
                      <a:lnTo>
                        <a:pt x="259" y="182"/>
                      </a:lnTo>
                      <a:lnTo>
                        <a:pt x="254" y="180"/>
                      </a:lnTo>
                      <a:lnTo>
                        <a:pt x="254" y="180"/>
                      </a:lnTo>
                      <a:lnTo>
                        <a:pt x="230" y="176"/>
                      </a:lnTo>
                      <a:lnTo>
                        <a:pt x="217" y="175"/>
                      </a:lnTo>
                      <a:lnTo>
                        <a:pt x="210" y="175"/>
                      </a:lnTo>
                      <a:lnTo>
                        <a:pt x="210" y="175"/>
                      </a:lnTo>
                      <a:lnTo>
                        <a:pt x="209" y="174"/>
                      </a:lnTo>
                      <a:lnTo>
                        <a:pt x="209" y="172"/>
                      </a:lnTo>
                      <a:lnTo>
                        <a:pt x="207" y="168"/>
                      </a:lnTo>
                      <a:lnTo>
                        <a:pt x="207" y="160"/>
                      </a:lnTo>
                      <a:lnTo>
                        <a:pt x="207" y="160"/>
                      </a:lnTo>
                      <a:lnTo>
                        <a:pt x="212" y="158"/>
                      </a:lnTo>
                      <a:lnTo>
                        <a:pt x="216" y="154"/>
                      </a:lnTo>
                      <a:lnTo>
                        <a:pt x="218" y="152"/>
                      </a:lnTo>
                      <a:lnTo>
                        <a:pt x="218" y="152"/>
                      </a:lnTo>
                      <a:lnTo>
                        <a:pt x="222" y="146"/>
                      </a:lnTo>
                      <a:lnTo>
                        <a:pt x="224" y="140"/>
                      </a:lnTo>
                      <a:lnTo>
                        <a:pt x="227" y="129"/>
                      </a:lnTo>
                      <a:lnTo>
                        <a:pt x="227" y="129"/>
                      </a:lnTo>
                      <a:lnTo>
                        <a:pt x="229" y="105"/>
                      </a:lnTo>
                      <a:lnTo>
                        <a:pt x="233" y="87"/>
                      </a:lnTo>
                      <a:lnTo>
                        <a:pt x="233" y="87"/>
                      </a:lnTo>
                      <a:lnTo>
                        <a:pt x="235" y="76"/>
                      </a:lnTo>
                      <a:lnTo>
                        <a:pt x="236" y="70"/>
                      </a:lnTo>
                      <a:lnTo>
                        <a:pt x="235" y="62"/>
                      </a:lnTo>
                      <a:lnTo>
                        <a:pt x="235" y="62"/>
                      </a:lnTo>
                      <a:lnTo>
                        <a:pt x="232" y="52"/>
                      </a:lnTo>
                      <a:lnTo>
                        <a:pt x="228" y="44"/>
                      </a:lnTo>
                      <a:lnTo>
                        <a:pt x="224" y="34"/>
                      </a:lnTo>
                      <a:lnTo>
                        <a:pt x="224" y="34"/>
                      </a:lnTo>
                      <a:lnTo>
                        <a:pt x="216" y="26"/>
                      </a:lnTo>
                      <a:lnTo>
                        <a:pt x="210" y="20"/>
                      </a:lnTo>
                      <a:lnTo>
                        <a:pt x="204" y="15"/>
                      </a:lnTo>
                      <a:lnTo>
                        <a:pt x="204" y="15"/>
                      </a:lnTo>
                      <a:lnTo>
                        <a:pt x="185" y="6"/>
                      </a:lnTo>
                      <a:lnTo>
                        <a:pt x="171" y="0"/>
                      </a:lnTo>
                      <a:lnTo>
                        <a:pt x="171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7938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34" name="Freeform 31">
                  <a:extLst>
                    <a:ext uri="{FF2B5EF4-FFF2-40B4-BE49-F238E27FC236}">
                      <a16:creationId xmlns:a16="http://schemas.microsoft.com/office/drawing/2014/main" xmlns="" id="{95D4A63C-18D6-41BA-9768-08B69A6107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5212078" y="-3011071"/>
                  <a:ext cx="515938" cy="1633537"/>
                </a:xfrm>
                <a:custGeom>
                  <a:avLst/>
                  <a:gdLst>
                    <a:gd name="T0" fmla="*/ 177 w 325"/>
                    <a:gd name="T1" fmla="*/ 2 h 1029"/>
                    <a:gd name="T2" fmla="*/ 129 w 325"/>
                    <a:gd name="T3" fmla="*/ 36 h 1029"/>
                    <a:gd name="T4" fmla="*/ 111 w 325"/>
                    <a:gd name="T5" fmla="*/ 102 h 1029"/>
                    <a:gd name="T6" fmla="*/ 148 w 325"/>
                    <a:gd name="T7" fmla="*/ 166 h 1029"/>
                    <a:gd name="T8" fmla="*/ 144 w 325"/>
                    <a:gd name="T9" fmla="*/ 189 h 1029"/>
                    <a:gd name="T10" fmla="*/ 61 w 325"/>
                    <a:gd name="T11" fmla="*/ 230 h 1029"/>
                    <a:gd name="T12" fmla="*/ 24 w 325"/>
                    <a:gd name="T13" fmla="*/ 297 h 1029"/>
                    <a:gd name="T14" fmla="*/ 11 w 325"/>
                    <a:gd name="T15" fmla="*/ 482 h 1029"/>
                    <a:gd name="T16" fmla="*/ 1 w 325"/>
                    <a:gd name="T17" fmla="*/ 565 h 1029"/>
                    <a:gd name="T18" fmla="*/ 12 w 325"/>
                    <a:gd name="T19" fmla="*/ 608 h 1029"/>
                    <a:gd name="T20" fmla="*/ 30 w 325"/>
                    <a:gd name="T21" fmla="*/ 621 h 1029"/>
                    <a:gd name="T22" fmla="*/ 47 w 325"/>
                    <a:gd name="T23" fmla="*/ 609 h 1029"/>
                    <a:gd name="T24" fmla="*/ 38 w 325"/>
                    <a:gd name="T25" fmla="*/ 596 h 1029"/>
                    <a:gd name="T26" fmla="*/ 37 w 325"/>
                    <a:gd name="T27" fmla="*/ 572 h 1029"/>
                    <a:gd name="T28" fmla="*/ 83 w 325"/>
                    <a:gd name="T29" fmla="*/ 401 h 1029"/>
                    <a:gd name="T30" fmla="*/ 79 w 325"/>
                    <a:gd name="T31" fmla="*/ 465 h 1029"/>
                    <a:gd name="T32" fmla="*/ 67 w 325"/>
                    <a:gd name="T33" fmla="*/ 530 h 1029"/>
                    <a:gd name="T34" fmla="*/ 54 w 325"/>
                    <a:gd name="T35" fmla="*/ 634 h 1029"/>
                    <a:gd name="T36" fmla="*/ 35 w 325"/>
                    <a:gd name="T37" fmla="*/ 717 h 1029"/>
                    <a:gd name="T38" fmla="*/ 68 w 325"/>
                    <a:gd name="T39" fmla="*/ 813 h 1029"/>
                    <a:gd name="T40" fmla="*/ 79 w 325"/>
                    <a:gd name="T41" fmla="*/ 846 h 1029"/>
                    <a:gd name="T42" fmla="*/ 72 w 325"/>
                    <a:gd name="T43" fmla="*/ 860 h 1029"/>
                    <a:gd name="T44" fmla="*/ 78 w 325"/>
                    <a:gd name="T45" fmla="*/ 888 h 1029"/>
                    <a:gd name="T46" fmla="*/ 97 w 325"/>
                    <a:gd name="T47" fmla="*/ 947 h 1029"/>
                    <a:gd name="T48" fmla="*/ 135 w 325"/>
                    <a:gd name="T49" fmla="*/ 926 h 1029"/>
                    <a:gd name="T50" fmla="*/ 133 w 325"/>
                    <a:gd name="T51" fmla="*/ 848 h 1029"/>
                    <a:gd name="T52" fmla="*/ 144 w 325"/>
                    <a:gd name="T53" fmla="*/ 787 h 1029"/>
                    <a:gd name="T54" fmla="*/ 157 w 325"/>
                    <a:gd name="T55" fmla="*/ 700 h 1029"/>
                    <a:gd name="T56" fmla="*/ 185 w 325"/>
                    <a:gd name="T57" fmla="*/ 810 h 1029"/>
                    <a:gd name="T58" fmla="*/ 184 w 325"/>
                    <a:gd name="T59" fmla="*/ 945 h 1029"/>
                    <a:gd name="T60" fmla="*/ 169 w 325"/>
                    <a:gd name="T61" fmla="*/ 1017 h 1029"/>
                    <a:gd name="T62" fmla="*/ 199 w 325"/>
                    <a:gd name="T63" fmla="*/ 1029 h 1029"/>
                    <a:gd name="T64" fmla="*/ 234 w 325"/>
                    <a:gd name="T65" fmla="*/ 1015 h 1029"/>
                    <a:gd name="T66" fmla="*/ 232 w 325"/>
                    <a:gd name="T67" fmla="*/ 975 h 1029"/>
                    <a:gd name="T68" fmla="*/ 225 w 325"/>
                    <a:gd name="T69" fmla="*/ 948 h 1029"/>
                    <a:gd name="T70" fmla="*/ 251 w 325"/>
                    <a:gd name="T71" fmla="*/ 813 h 1029"/>
                    <a:gd name="T72" fmla="*/ 288 w 325"/>
                    <a:gd name="T73" fmla="*/ 793 h 1029"/>
                    <a:gd name="T74" fmla="*/ 272 w 325"/>
                    <a:gd name="T75" fmla="*/ 728 h 1029"/>
                    <a:gd name="T76" fmla="*/ 291 w 325"/>
                    <a:gd name="T77" fmla="*/ 618 h 1029"/>
                    <a:gd name="T78" fmla="*/ 321 w 325"/>
                    <a:gd name="T79" fmla="*/ 600 h 1029"/>
                    <a:gd name="T80" fmla="*/ 321 w 325"/>
                    <a:gd name="T81" fmla="*/ 482 h 1029"/>
                    <a:gd name="T82" fmla="*/ 306 w 325"/>
                    <a:gd name="T83" fmla="*/ 341 h 1029"/>
                    <a:gd name="T84" fmla="*/ 321 w 325"/>
                    <a:gd name="T85" fmla="*/ 313 h 1029"/>
                    <a:gd name="T86" fmla="*/ 311 w 325"/>
                    <a:gd name="T87" fmla="*/ 247 h 1029"/>
                    <a:gd name="T88" fmla="*/ 273 w 325"/>
                    <a:gd name="T89" fmla="*/ 210 h 1029"/>
                    <a:gd name="T90" fmla="*/ 238 w 325"/>
                    <a:gd name="T91" fmla="*/ 179 h 1029"/>
                    <a:gd name="T92" fmla="*/ 266 w 325"/>
                    <a:gd name="T93" fmla="*/ 125 h 1029"/>
                    <a:gd name="T94" fmla="*/ 280 w 325"/>
                    <a:gd name="T95" fmla="*/ 71 h 1029"/>
                    <a:gd name="T96" fmla="*/ 238 w 325"/>
                    <a:gd name="T97" fmla="*/ 12 h 1029"/>
                    <a:gd name="T98" fmla="*/ 261 w 325"/>
                    <a:gd name="T99" fmla="*/ 384 h 1029"/>
                    <a:gd name="T100" fmla="*/ 297 w 325"/>
                    <a:gd name="T101" fmla="*/ 506 h 1029"/>
                    <a:gd name="T102" fmla="*/ 282 w 325"/>
                    <a:gd name="T103" fmla="*/ 554 h 1029"/>
                    <a:gd name="T104" fmla="*/ 269 w 325"/>
                    <a:gd name="T105" fmla="*/ 479 h 1029"/>
                    <a:gd name="T106" fmla="*/ 266 w 325"/>
                    <a:gd name="T107" fmla="*/ 442 h 1029"/>
                    <a:gd name="T108" fmla="*/ 261 w 325"/>
                    <a:gd name="T109" fmla="*/ 384 h 10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5" h="1029">
                      <a:moveTo>
                        <a:pt x="205" y="4"/>
                      </a:moveTo>
                      <a:lnTo>
                        <a:pt x="205" y="4"/>
                      </a:lnTo>
                      <a:lnTo>
                        <a:pt x="202" y="3"/>
                      </a:lnTo>
                      <a:lnTo>
                        <a:pt x="195" y="0"/>
                      </a:lnTo>
                      <a:lnTo>
                        <a:pt x="190" y="0"/>
                      </a:lnTo>
                      <a:lnTo>
                        <a:pt x="184" y="0"/>
                      </a:lnTo>
                      <a:lnTo>
                        <a:pt x="177" y="2"/>
                      </a:lnTo>
                      <a:lnTo>
                        <a:pt x="170" y="4"/>
                      </a:lnTo>
                      <a:lnTo>
                        <a:pt x="170" y="4"/>
                      </a:lnTo>
                      <a:lnTo>
                        <a:pt x="163" y="8"/>
                      </a:lnTo>
                      <a:lnTo>
                        <a:pt x="154" y="12"/>
                      </a:lnTo>
                      <a:lnTo>
                        <a:pt x="146" y="20"/>
                      </a:lnTo>
                      <a:lnTo>
                        <a:pt x="138" y="27"/>
                      </a:lnTo>
                      <a:lnTo>
                        <a:pt x="129" y="36"/>
                      </a:lnTo>
                      <a:lnTo>
                        <a:pt x="122" y="46"/>
                      </a:lnTo>
                      <a:lnTo>
                        <a:pt x="117" y="57"/>
                      </a:lnTo>
                      <a:lnTo>
                        <a:pt x="114" y="67"/>
                      </a:lnTo>
                      <a:lnTo>
                        <a:pt x="114" y="67"/>
                      </a:lnTo>
                      <a:lnTo>
                        <a:pt x="112" y="79"/>
                      </a:lnTo>
                      <a:lnTo>
                        <a:pt x="111" y="91"/>
                      </a:lnTo>
                      <a:lnTo>
                        <a:pt x="111" y="102"/>
                      </a:lnTo>
                      <a:lnTo>
                        <a:pt x="112" y="113"/>
                      </a:lnTo>
                      <a:lnTo>
                        <a:pt x="114" y="122"/>
                      </a:lnTo>
                      <a:lnTo>
                        <a:pt x="116" y="130"/>
                      </a:lnTo>
                      <a:lnTo>
                        <a:pt x="118" y="137"/>
                      </a:lnTo>
                      <a:lnTo>
                        <a:pt x="122" y="140"/>
                      </a:lnTo>
                      <a:lnTo>
                        <a:pt x="122" y="140"/>
                      </a:lnTo>
                      <a:lnTo>
                        <a:pt x="148" y="166"/>
                      </a:lnTo>
                      <a:lnTo>
                        <a:pt x="148" y="166"/>
                      </a:lnTo>
                      <a:lnTo>
                        <a:pt x="150" y="168"/>
                      </a:lnTo>
                      <a:lnTo>
                        <a:pt x="150" y="174"/>
                      </a:lnTo>
                      <a:lnTo>
                        <a:pt x="147" y="181"/>
                      </a:lnTo>
                      <a:lnTo>
                        <a:pt x="146" y="186"/>
                      </a:lnTo>
                      <a:lnTo>
                        <a:pt x="144" y="189"/>
                      </a:lnTo>
                      <a:lnTo>
                        <a:pt x="144" y="189"/>
                      </a:lnTo>
                      <a:lnTo>
                        <a:pt x="140" y="192"/>
                      </a:lnTo>
                      <a:lnTo>
                        <a:pt x="135" y="195"/>
                      </a:lnTo>
                      <a:lnTo>
                        <a:pt x="127" y="199"/>
                      </a:lnTo>
                      <a:lnTo>
                        <a:pt x="118" y="203"/>
                      </a:lnTo>
                      <a:lnTo>
                        <a:pt x="118" y="203"/>
                      </a:lnTo>
                      <a:lnTo>
                        <a:pt x="86" y="218"/>
                      </a:lnTo>
                      <a:lnTo>
                        <a:pt x="61" y="230"/>
                      </a:lnTo>
                      <a:lnTo>
                        <a:pt x="44" y="240"/>
                      </a:lnTo>
                      <a:lnTo>
                        <a:pt x="44" y="240"/>
                      </a:lnTo>
                      <a:lnTo>
                        <a:pt x="42" y="242"/>
                      </a:lnTo>
                      <a:lnTo>
                        <a:pt x="40" y="247"/>
                      </a:lnTo>
                      <a:lnTo>
                        <a:pt x="35" y="260"/>
                      </a:lnTo>
                      <a:lnTo>
                        <a:pt x="29" y="278"/>
                      </a:lnTo>
                      <a:lnTo>
                        <a:pt x="24" y="297"/>
                      </a:lnTo>
                      <a:lnTo>
                        <a:pt x="17" y="333"/>
                      </a:lnTo>
                      <a:lnTo>
                        <a:pt x="13" y="350"/>
                      </a:lnTo>
                      <a:lnTo>
                        <a:pt x="32" y="347"/>
                      </a:lnTo>
                      <a:lnTo>
                        <a:pt x="32" y="347"/>
                      </a:lnTo>
                      <a:lnTo>
                        <a:pt x="22" y="410"/>
                      </a:lnTo>
                      <a:lnTo>
                        <a:pt x="14" y="461"/>
                      </a:lnTo>
                      <a:lnTo>
                        <a:pt x="11" y="482"/>
                      </a:lnTo>
                      <a:lnTo>
                        <a:pt x="10" y="499"/>
                      </a:lnTo>
                      <a:lnTo>
                        <a:pt x="10" y="499"/>
                      </a:lnTo>
                      <a:lnTo>
                        <a:pt x="7" y="524"/>
                      </a:lnTo>
                      <a:lnTo>
                        <a:pt x="5" y="543"/>
                      </a:lnTo>
                      <a:lnTo>
                        <a:pt x="2" y="558"/>
                      </a:lnTo>
                      <a:lnTo>
                        <a:pt x="1" y="565"/>
                      </a:lnTo>
                      <a:lnTo>
                        <a:pt x="1" y="565"/>
                      </a:lnTo>
                      <a:lnTo>
                        <a:pt x="0" y="578"/>
                      </a:lnTo>
                      <a:lnTo>
                        <a:pt x="0" y="587"/>
                      </a:lnTo>
                      <a:lnTo>
                        <a:pt x="1" y="589"/>
                      </a:lnTo>
                      <a:lnTo>
                        <a:pt x="1" y="592"/>
                      </a:lnTo>
                      <a:lnTo>
                        <a:pt x="1" y="592"/>
                      </a:lnTo>
                      <a:lnTo>
                        <a:pt x="12" y="608"/>
                      </a:lnTo>
                      <a:lnTo>
                        <a:pt x="12" y="608"/>
                      </a:lnTo>
                      <a:lnTo>
                        <a:pt x="11" y="614"/>
                      </a:lnTo>
                      <a:lnTo>
                        <a:pt x="12" y="619"/>
                      </a:lnTo>
                      <a:lnTo>
                        <a:pt x="13" y="620"/>
                      </a:lnTo>
                      <a:lnTo>
                        <a:pt x="16" y="621"/>
                      </a:lnTo>
                      <a:lnTo>
                        <a:pt x="16" y="621"/>
                      </a:lnTo>
                      <a:lnTo>
                        <a:pt x="25" y="622"/>
                      </a:lnTo>
                      <a:lnTo>
                        <a:pt x="30" y="621"/>
                      </a:lnTo>
                      <a:lnTo>
                        <a:pt x="35" y="619"/>
                      </a:lnTo>
                      <a:lnTo>
                        <a:pt x="35" y="619"/>
                      </a:lnTo>
                      <a:lnTo>
                        <a:pt x="41" y="613"/>
                      </a:lnTo>
                      <a:lnTo>
                        <a:pt x="43" y="610"/>
                      </a:lnTo>
                      <a:lnTo>
                        <a:pt x="44" y="609"/>
                      </a:lnTo>
                      <a:lnTo>
                        <a:pt x="44" y="609"/>
                      </a:lnTo>
                      <a:lnTo>
                        <a:pt x="47" y="609"/>
                      </a:lnTo>
                      <a:lnTo>
                        <a:pt x="49" y="607"/>
                      </a:lnTo>
                      <a:lnTo>
                        <a:pt x="50" y="604"/>
                      </a:lnTo>
                      <a:lnTo>
                        <a:pt x="50" y="603"/>
                      </a:lnTo>
                      <a:lnTo>
                        <a:pt x="48" y="602"/>
                      </a:lnTo>
                      <a:lnTo>
                        <a:pt x="48" y="602"/>
                      </a:lnTo>
                      <a:lnTo>
                        <a:pt x="42" y="598"/>
                      </a:lnTo>
                      <a:lnTo>
                        <a:pt x="38" y="596"/>
                      </a:lnTo>
                      <a:lnTo>
                        <a:pt x="38" y="596"/>
                      </a:lnTo>
                      <a:lnTo>
                        <a:pt x="37" y="595"/>
                      </a:lnTo>
                      <a:lnTo>
                        <a:pt x="37" y="591"/>
                      </a:lnTo>
                      <a:lnTo>
                        <a:pt x="36" y="588"/>
                      </a:lnTo>
                      <a:lnTo>
                        <a:pt x="35" y="587"/>
                      </a:lnTo>
                      <a:lnTo>
                        <a:pt x="35" y="587"/>
                      </a:lnTo>
                      <a:lnTo>
                        <a:pt x="37" y="572"/>
                      </a:lnTo>
                      <a:lnTo>
                        <a:pt x="38" y="549"/>
                      </a:lnTo>
                      <a:lnTo>
                        <a:pt x="38" y="549"/>
                      </a:lnTo>
                      <a:lnTo>
                        <a:pt x="37" y="536"/>
                      </a:lnTo>
                      <a:lnTo>
                        <a:pt x="37" y="530"/>
                      </a:lnTo>
                      <a:lnTo>
                        <a:pt x="79" y="372"/>
                      </a:lnTo>
                      <a:lnTo>
                        <a:pt x="79" y="372"/>
                      </a:lnTo>
                      <a:lnTo>
                        <a:pt x="83" y="401"/>
                      </a:lnTo>
                      <a:lnTo>
                        <a:pt x="85" y="424"/>
                      </a:lnTo>
                      <a:lnTo>
                        <a:pt x="86" y="435"/>
                      </a:lnTo>
                      <a:lnTo>
                        <a:pt x="85" y="442"/>
                      </a:lnTo>
                      <a:lnTo>
                        <a:pt x="85" y="442"/>
                      </a:lnTo>
                      <a:lnTo>
                        <a:pt x="83" y="450"/>
                      </a:lnTo>
                      <a:lnTo>
                        <a:pt x="80" y="457"/>
                      </a:lnTo>
                      <a:lnTo>
                        <a:pt x="79" y="465"/>
                      </a:lnTo>
                      <a:lnTo>
                        <a:pt x="78" y="479"/>
                      </a:lnTo>
                      <a:lnTo>
                        <a:pt x="78" y="479"/>
                      </a:lnTo>
                      <a:lnTo>
                        <a:pt x="75" y="496"/>
                      </a:lnTo>
                      <a:lnTo>
                        <a:pt x="73" y="511"/>
                      </a:lnTo>
                      <a:lnTo>
                        <a:pt x="71" y="523"/>
                      </a:lnTo>
                      <a:lnTo>
                        <a:pt x="67" y="530"/>
                      </a:lnTo>
                      <a:lnTo>
                        <a:pt x="67" y="530"/>
                      </a:lnTo>
                      <a:lnTo>
                        <a:pt x="62" y="546"/>
                      </a:lnTo>
                      <a:lnTo>
                        <a:pt x="57" y="559"/>
                      </a:lnTo>
                      <a:lnTo>
                        <a:pt x="57" y="559"/>
                      </a:lnTo>
                      <a:lnTo>
                        <a:pt x="57" y="573"/>
                      </a:lnTo>
                      <a:lnTo>
                        <a:pt x="56" y="602"/>
                      </a:lnTo>
                      <a:lnTo>
                        <a:pt x="55" y="619"/>
                      </a:lnTo>
                      <a:lnTo>
                        <a:pt x="54" y="634"/>
                      </a:lnTo>
                      <a:lnTo>
                        <a:pt x="51" y="648"/>
                      </a:lnTo>
                      <a:lnTo>
                        <a:pt x="48" y="656"/>
                      </a:lnTo>
                      <a:lnTo>
                        <a:pt x="48" y="656"/>
                      </a:lnTo>
                      <a:lnTo>
                        <a:pt x="44" y="663"/>
                      </a:lnTo>
                      <a:lnTo>
                        <a:pt x="42" y="673"/>
                      </a:lnTo>
                      <a:lnTo>
                        <a:pt x="37" y="695"/>
                      </a:lnTo>
                      <a:lnTo>
                        <a:pt x="35" y="717"/>
                      </a:lnTo>
                      <a:lnTo>
                        <a:pt x="35" y="731"/>
                      </a:lnTo>
                      <a:lnTo>
                        <a:pt x="35" y="731"/>
                      </a:lnTo>
                      <a:lnTo>
                        <a:pt x="35" y="761"/>
                      </a:lnTo>
                      <a:lnTo>
                        <a:pt x="35" y="783"/>
                      </a:lnTo>
                      <a:lnTo>
                        <a:pt x="66" y="803"/>
                      </a:lnTo>
                      <a:lnTo>
                        <a:pt x="66" y="803"/>
                      </a:lnTo>
                      <a:lnTo>
                        <a:pt x="68" y="813"/>
                      </a:lnTo>
                      <a:lnTo>
                        <a:pt x="72" y="823"/>
                      </a:lnTo>
                      <a:lnTo>
                        <a:pt x="72" y="823"/>
                      </a:lnTo>
                      <a:lnTo>
                        <a:pt x="77" y="835"/>
                      </a:lnTo>
                      <a:lnTo>
                        <a:pt x="80" y="841"/>
                      </a:lnTo>
                      <a:lnTo>
                        <a:pt x="81" y="845"/>
                      </a:lnTo>
                      <a:lnTo>
                        <a:pt x="81" y="845"/>
                      </a:lnTo>
                      <a:lnTo>
                        <a:pt x="79" y="846"/>
                      </a:lnTo>
                      <a:lnTo>
                        <a:pt x="74" y="847"/>
                      </a:lnTo>
                      <a:lnTo>
                        <a:pt x="71" y="851"/>
                      </a:lnTo>
                      <a:lnTo>
                        <a:pt x="69" y="853"/>
                      </a:lnTo>
                      <a:lnTo>
                        <a:pt x="69" y="857"/>
                      </a:lnTo>
                      <a:lnTo>
                        <a:pt x="69" y="857"/>
                      </a:lnTo>
                      <a:lnTo>
                        <a:pt x="71" y="859"/>
                      </a:lnTo>
                      <a:lnTo>
                        <a:pt x="72" y="860"/>
                      </a:lnTo>
                      <a:lnTo>
                        <a:pt x="75" y="860"/>
                      </a:lnTo>
                      <a:lnTo>
                        <a:pt x="78" y="862"/>
                      </a:lnTo>
                      <a:lnTo>
                        <a:pt x="79" y="863"/>
                      </a:lnTo>
                      <a:lnTo>
                        <a:pt x="80" y="866"/>
                      </a:lnTo>
                      <a:lnTo>
                        <a:pt x="79" y="872"/>
                      </a:lnTo>
                      <a:lnTo>
                        <a:pt x="79" y="872"/>
                      </a:lnTo>
                      <a:lnTo>
                        <a:pt x="78" y="888"/>
                      </a:lnTo>
                      <a:lnTo>
                        <a:pt x="79" y="908"/>
                      </a:lnTo>
                      <a:lnTo>
                        <a:pt x="80" y="918"/>
                      </a:lnTo>
                      <a:lnTo>
                        <a:pt x="83" y="926"/>
                      </a:lnTo>
                      <a:lnTo>
                        <a:pt x="86" y="935"/>
                      </a:lnTo>
                      <a:lnTo>
                        <a:pt x="91" y="942"/>
                      </a:lnTo>
                      <a:lnTo>
                        <a:pt x="91" y="942"/>
                      </a:lnTo>
                      <a:lnTo>
                        <a:pt x="97" y="947"/>
                      </a:lnTo>
                      <a:lnTo>
                        <a:pt x="103" y="950"/>
                      </a:lnTo>
                      <a:lnTo>
                        <a:pt x="110" y="952"/>
                      </a:lnTo>
                      <a:lnTo>
                        <a:pt x="117" y="952"/>
                      </a:lnTo>
                      <a:lnTo>
                        <a:pt x="123" y="950"/>
                      </a:lnTo>
                      <a:lnTo>
                        <a:pt x="128" y="945"/>
                      </a:lnTo>
                      <a:lnTo>
                        <a:pt x="133" y="937"/>
                      </a:lnTo>
                      <a:lnTo>
                        <a:pt x="135" y="926"/>
                      </a:lnTo>
                      <a:lnTo>
                        <a:pt x="135" y="926"/>
                      </a:lnTo>
                      <a:lnTo>
                        <a:pt x="138" y="902"/>
                      </a:lnTo>
                      <a:lnTo>
                        <a:pt x="138" y="883"/>
                      </a:lnTo>
                      <a:lnTo>
                        <a:pt x="135" y="866"/>
                      </a:lnTo>
                      <a:lnTo>
                        <a:pt x="133" y="854"/>
                      </a:lnTo>
                      <a:lnTo>
                        <a:pt x="133" y="854"/>
                      </a:lnTo>
                      <a:lnTo>
                        <a:pt x="133" y="848"/>
                      </a:lnTo>
                      <a:lnTo>
                        <a:pt x="133" y="839"/>
                      </a:lnTo>
                      <a:lnTo>
                        <a:pt x="133" y="820"/>
                      </a:lnTo>
                      <a:lnTo>
                        <a:pt x="135" y="797"/>
                      </a:lnTo>
                      <a:lnTo>
                        <a:pt x="135" y="797"/>
                      </a:lnTo>
                      <a:lnTo>
                        <a:pt x="139" y="795"/>
                      </a:lnTo>
                      <a:lnTo>
                        <a:pt x="141" y="791"/>
                      </a:lnTo>
                      <a:lnTo>
                        <a:pt x="144" y="787"/>
                      </a:lnTo>
                      <a:lnTo>
                        <a:pt x="144" y="787"/>
                      </a:lnTo>
                      <a:lnTo>
                        <a:pt x="145" y="778"/>
                      </a:lnTo>
                      <a:lnTo>
                        <a:pt x="145" y="773"/>
                      </a:lnTo>
                      <a:lnTo>
                        <a:pt x="154" y="762"/>
                      </a:lnTo>
                      <a:lnTo>
                        <a:pt x="147" y="741"/>
                      </a:lnTo>
                      <a:lnTo>
                        <a:pt x="157" y="700"/>
                      </a:lnTo>
                      <a:lnTo>
                        <a:pt x="157" y="700"/>
                      </a:lnTo>
                      <a:lnTo>
                        <a:pt x="169" y="797"/>
                      </a:lnTo>
                      <a:lnTo>
                        <a:pt x="169" y="797"/>
                      </a:lnTo>
                      <a:lnTo>
                        <a:pt x="169" y="798"/>
                      </a:lnTo>
                      <a:lnTo>
                        <a:pt x="171" y="801"/>
                      </a:lnTo>
                      <a:lnTo>
                        <a:pt x="177" y="805"/>
                      </a:lnTo>
                      <a:lnTo>
                        <a:pt x="185" y="810"/>
                      </a:lnTo>
                      <a:lnTo>
                        <a:pt x="185" y="810"/>
                      </a:lnTo>
                      <a:lnTo>
                        <a:pt x="184" y="886"/>
                      </a:lnTo>
                      <a:lnTo>
                        <a:pt x="184" y="886"/>
                      </a:lnTo>
                      <a:lnTo>
                        <a:pt x="183" y="902"/>
                      </a:lnTo>
                      <a:lnTo>
                        <a:pt x="184" y="921"/>
                      </a:lnTo>
                      <a:lnTo>
                        <a:pt x="184" y="938"/>
                      </a:lnTo>
                      <a:lnTo>
                        <a:pt x="184" y="945"/>
                      </a:lnTo>
                      <a:lnTo>
                        <a:pt x="184" y="945"/>
                      </a:lnTo>
                      <a:lnTo>
                        <a:pt x="181" y="952"/>
                      </a:lnTo>
                      <a:lnTo>
                        <a:pt x="176" y="969"/>
                      </a:lnTo>
                      <a:lnTo>
                        <a:pt x="169" y="996"/>
                      </a:lnTo>
                      <a:lnTo>
                        <a:pt x="169" y="996"/>
                      </a:lnTo>
                      <a:lnTo>
                        <a:pt x="167" y="1000"/>
                      </a:lnTo>
                      <a:lnTo>
                        <a:pt x="167" y="1008"/>
                      </a:lnTo>
                      <a:lnTo>
                        <a:pt x="169" y="1017"/>
                      </a:lnTo>
                      <a:lnTo>
                        <a:pt x="169" y="1017"/>
                      </a:lnTo>
                      <a:lnTo>
                        <a:pt x="171" y="1019"/>
                      </a:lnTo>
                      <a:lnTo>
                        <a:pt x="176" y="1023"/>
                      </a:lnTo>
                      <a:lnTo>
                        <a:pt x="183" y="1027"/>
                      </a:lnTo>
                      <a:lnTo>
                        <a:pt x="189" y="1028"/>
                      </a:lnTo>
                      <a:lnTo>
                        <a:pt x="189" y="1028"/>
                      </a:lnTo>
                      <a:lnTo>
                        <a:pt x="199" y="1029"/>
                      </a:lnTo>
                      <a:lnTo>
                        <a:pt x="213" y="1029"/>
                      </a:lnTo>
                      <a:lnTo>
                        <a:pt x="220" y="1028"/>
                      </a:lnTo>
                      <a:lnTo>
                        <a:pt x="226" y="1027"/>
                      </a:lnTo>
                      <a:lnTo>
                        <a:pt x="231" y="1024"/>
                      </a:lnTo>
                      <a:lnTo>
                        <a:pt x="234" y="1021"/>
                      </a:lnTo>
                      <a:lnTo>
                        <a:pt x="234" y="1021"/>
                      </a:lnTo>
                      <a:lnTo>
                        <a:pt x="234" y="1015"/>
                      </a:lnTo>
                      <a:lnTo>
                        <a:pt x="234" y="1009"/>
                      </a:lnTo>
                      <a:lnTo>
                        <a:pt x="233" y="1003"/>
                      </a:lnTo>
                      <a:lnTo>
                        <a:pt x="231" y="997"/>
                      </a:lnTo>
                      <a:lnTo>
                        <a:pt x="226" y="986"/>
                      </a:lnTo>
                      <a:lnTo>
                        <a:pt x="225" y="982"/>
                      </a:lnTo>
                      <a:lnTo>
                        <a:pt x="225" y="982"/>
                      </a:lnTo>
                      <a:lnTo>
                        <a:pt x="232" y="975"/>
                      </a:lnTo>
                      <a:lnTo>
                        <a:pt x="237" y="970"/>
                      </a:lnTo>
                      <a:lnTo>
                        <a:pt x="238" y="969"/>
                      </a:lnTo>
                      <a:lnTo>
                        <a:pt x="238" y="968"/>
                      </a:lnTo>
                      <a:lnTo>
                        <a:pt x="220" y="962"/>
                      </a:lnTo>
                      <a:lnTo>
                        <a:pt x="220" y="962"/>
                      </a:lnTo>
                      <a:lnTo>
                        <a:pt x="221" y="957"/>
                      </a:lnTo>
                      <a:lnTo>
                        <a:pt x="225" y="948"/>
                      </a:lnTo>
                      <a:lnTo>
                        <a:pt x="225" y="948"/>
                      </a:lnTo>
                      <a:lnTo>
                        <a:pt x="237" y="906"/>
                      </a:lnTo>
                      <a:lnTo>
                        <a:pt x="245" y="875"/>
                      </a:lnTo>
                      <a:lnTo>
                        <a:pt x="249" y="862"/>
                      </a:lnTo>
                      <a:lnTo>
                        <a:pt x="250" y="851"/>
                      </a:lnTo>
                      <a:lnTo>
                        <a:pt x="250" y="851"/>
                      </a:lnTo>
                      <a:lnTo>
                        <a:pt x="251" y="813"/>
                      </a:lnTo>
                      <a:lnTo>
                        <a:pt x="251" y="813"/>
                      </a:lnTo>
                      <a:lnTo>
                        <a:pt x="257" y="810"/>
                      </a:lnTo>
                      <a:lnTo>
                        <a:pt x="272" y="805"/>
                      </a:lnTo>
                      <a:lnTo>
                        <a:pt x="279" y="803"/>
                      </a:lnTo>
                      <a:lnTo>
                        <a:pt x="285" y="799"/>
                      </a:lnTo>
                      <a:lnTo>
                        <a:pt x="288" y="795"/>
                      </a:lnTo>
                      <a:lnTo>
                        <a:pt x="288" y="793"/>
                      </a:lnTo>
                      <a:lnTo>
                        <a:pt x="288" y="791"/>
                      </a:lnTo>
                      <a:lnTo>
                        <a:pt x="288" y="791"/>
                      </a:lnTo>
                      <a:lnTo>
                        <a:pt x="278" y="761"/>
                      </a:lnTo>
                      <a:lnTo>
                        <a:pt x="273" y="744"/>
                      </a:lnTo>
                      <a:lnTo>
                        <a:pt x="270" y="735"/>
                      </a:lnTo>
                      <a:lnTo>
                        <a:pt x="270" y="735"/>
                      </a:lnTo>
                      <a:lnTo>
                        <a:pt x="272" y="728"/>
                      </a:lnTo>
                      <a:lnTo>
                        <a:pt x="274" y="717"/>
                      </a:lnTo>
                      <a:lnTo>
                        <a:pt x="279" y="691"/>
                      </a:lnTo>
                      <a:lnTo>
                        <a:pt x="279" y="691"/>
                      </a:lnTo>
                      <a:lnTo>
                        <a:pt x="286" y="646"/>
                      </a:lnTo>
                      <a:lnTo>
                        <a:pt x="286" y="646"/>
                      </a:lnTo>
                      <a:lnTo>
                        <a:pt x="289" y="626"/>
                      </a:lnTo>
                      <a:lnTo>
                        <a:pt x="291" y="618"/>
                      </a:lnTo>
                      <a:lnTo>
                        <a:pt x="291" y="618"/>
                      </a:lnTo>
                      <a:lnTo>
                        <a:pt x="303" y="614"/>
                      </a:lnTo>
                      <a:lnTo>
                        <a:pt x="312" y="610"/>
                      </a:lnTo>
                      <a:lnTo>
                        <a:pt x="316" y="608"/>
                      </a:lnTo>
                      <a:lnTo>
                        <a:pt x="317" y="606"/>
                      </a:lnTo>
                      <a:lnTo>
                        <a:pt x="317" y="606"/>
                      </a:lnTo>
                      <a:lnTo>
                        <a:pt x="321" y="600"/>
                      </a:lnTo>
                      <a:lnTo>
                        <a:pt x="323" y="591"/>
                      </a:lnTo>
                      <a:lnTo>
                        <a:pt x="325" y="582"/>
                      </a:lnTo>
                      <a:lnTo>
                        <a:pt x="325" y="573"/>
                      </a:lnTo>
                      <a:lnTo>
                        <a:pt x="325" y="573"/>
                      </a:lnTo>
                      <a:lnTo>
                        <a:pt x="319" y="540"/>
                      </a:lnTo>
                      <a:lnTo>
                        <a:pt x="319" y="540"/>
                      </a:lnTo>
                      <a:lnTo>
                        <a:pt x="321" y="482"/>
                      </a:lnTo>
                      <a:lnTo>
                        <a:pt x="322" y="439"/>
                      </a:lnTo>
                      <a:lnTo>
                        <a:pt x="321" y="411"/>
                      </a:lnTo>
                      <a:lnTo>
                        <a:pt x="321" y="411"/>
                      </a:lnTo>
                      <a:lnTo>
                        <a:pt x="321" y="402"/>
                      </a:lnTo>
                      <a:lnTo>
                        <a:pt x="318" y="392"/>
                      </a:lnTo>
                      <a:lnTo>
                        <a:pt x="313" y="368"/>
                      </a:lnTo>
                      <a:lnTo>
                        <a:pt x="306" y="341"/>
                      </a:lnTo>
                      <a:lnTo>
                        <a:pt x="306" y="341"/>
                      </a:lnTo>
                      <a:lnTo>
                        <a:pt x="309" y="338"/>
                      </a:lnTo>
                      <a:lnTo>
                        <a:pt x="315" y="331"/>
                      </a:lnTo>
                      <a:lnTo>
                        <a:pt x="319" y="321"/>
                      </a:lnTo>
                      <a:lnTo>
                        <a:pt x="322" y="316"/>
                      </a:lnTo>
                      <a:lnTo>
                        <a:pt x="321" y="313"/>
                      </a:lnTo>
                      <a:lnTo>
                        <a:pt x="321" y="313"/>
                      </a:lnTo>
                      <a:lnTo>
                        <a:pt x="313" y="285"/>
                      </a:lnTo>
                      <a:lnTo>
                        <a:pt x="313" y="285"/>
                      </a:lnTo>
                      <a:lnTo>
                        <a:pt x="315" y="277"/>
                      </a:lnTo>
                      <a:lnTo>
                        <a:pt x="315" y="267"/>
                      </a:lnTo>
                      <a:lnTo>
                        <a:pt x="313" y="256"/>
                      </a:lnTo>
                      <a:lnTo>
                        <a:pt x="313" y="256"/>
                      </a:lnTo>
                      <a:lnTo>
                        <a:pt x="311" y="247"/>
                      </a:lnTo>
                      <a:lnTo>
                        <a:pt x="309" y="238"/>
                      </a:lnTo>
                      <a:lnTo>
                        <a:pt x="304" y="231"/>
                      </a:lnTo>
                      <a:lnTo>
                        <a:pt x="300" y="225"/>
                      </a:lnTo>
                      <a:lnTo>
                        <a:pt x="300" y="225"/>
                      </a:lnTo>
                      <a:lnTo>
                        <a:pt x="293" y="221"/>
                      </a:lnTo>
                      <a:lnTo>
                        <a:pt x="285" y="217"/>
                      </a:lnTo>
                      <a:lnTo>
                        <a:pt x="273" y="210"/>
                      </a:lnTo>
                      <a:lnTo>
                        <a:pt x="273" y="210"/>
                      </a:lnTo>
                      <a:lnTo>
                        <a:pt x="264" y="206"/>
                      </a:lnTo>
                      <a:lnTo>
                        <a:pt x="246" y="200"/>
                      </a:lnTo>
                      <a:lnTo>
                        <a:pt x="220" y="191"/>
                      </a:lnTo>
                      <a:lnTo>
                        <a:pt x="220" y="191"/>
                      </a:lnTo>
                      <a:lnTo>
                        <a:pt x="226" y="187"/>
                      </a:lnTo>
                      <a:lnTo>
                        <a:pt x="238" y="179"/>
                      </a:lnTo>
                      <a:lnTo>
                        <a:pt x="244" y="173"/>
                      </a:lnTo>
                      <a:lnTo>
                        <a:pt x="250" y="167"/>
                      </a:lnTo>
                      <a:lnTo>
                        <a:pt x="255" y="161"/>
                      </a:lnTo>
                      <a:lnTo>
                        <a:pt x="257" y="155"/>
                      </a:lnTo>
                      <a:lnTo>
                        <a:pt x="257" y="155"/>
                      </a:lnTo>
                      <a:lnTo>
                        <a:pt x="262" y="134"/>
                      </a:lnTo>
                      <a:lnTo>
                        <a:pt x="266" y="125"/>
                      </a:lnTo>
                      <a:lnTo>
                        <a:pt x="266" y="125"/>
                      </a:lnTo>
                      <a:lnTo>
                        <a:pt x="268" y="119"/>
                      </a:lnTo>
                      <a:lnTo>
                        <a:pt x="275" y="105"/>
                      </a:lnTo>
                      <a:lnTo>
                        <a:pt x="279" y="96"/>
                      </a:lnTo>
                      <a:lnTo>
                        <a:pt x="281" y="87"/>
                      </a:lnTo>
                      <a:lnTo>
                        <a:pt x="281" y="78"/>
                      </a:lnTo>
                      <a:lnTo>
                        <a:pt x="280" y="71"/>
                      </a:lnTo>
                      <a:lnTo>
                        <a:pt x="280" y="71"/>
                      </a:lnTo>
                      <a:lnTo>
                        <a:pt x="274" y="58"/>
                      </a:lnTo>
                      <a:lnTo>
                        <a:pt x="266" y="44"/>
                      </a:lnTo>
                      <a:lnTo>
                        <a:pt x="255" y="30"/>
                      </a:lnTo>
                      <a:lnTo>
                        <a:pt x="244" y="17"/>
                      </a:lnTo>
                      <a:lnTo>
                        <a:pt x="244" y="17"/>
                      </a:lnTo>
                      <a:lnTo>
                        <a:pt x="238" y="12"/>
                      </a:lnTo>
                      <a:lnTo>
                        <a:pt x="231" y="9"/>
                      </a:lnTo>
                      <a:lnTo>
                        <a:pt x="225" y="6"/>
                      </a:lnTo>
                      <a:lnTo>
                        <a:pt x="219" y="5"/>
                      </a:lnTo>
                      <a:lnTo>
                        <a:pt x="209" y="4"/>
                      </a:lnTo>
                      <a:lnTo>
                        <a:pt x="205" y="4"/>
                      </a:lnTo>
                      <a:lnTo>
                        <a:pt x="205" y="4"/>
                      </a:lnTo>
                      <a:close/>
                      <a:moveTo>
                        <a:pt x="261" y="384"/>
                      </a:moveTo>
                      <a:lnTo>
                        <a:pt x="261" y="384"/>
                      </a:lnTo>
                      <a:lnTo>
                        <a:pt x="280" y="454"/>
                      </a:lnTo>
                      <a:lnTo>
                        <a:pt x="280" y="454"/>
                      </a:lnTo>
                      <a:lnTo>
                        <a:pt x="288" y="478"/>
                      </a:lnTo>
                      <a:lnTo>
                        <a:pt x="295" y="502"/>
                      </a:lnTo>
                      <a:lnTo>
                        <a:pt x="295" y="502"/>
                      </a:lnTo>
                      <a:lnTo>
                        <a:pt x="297" y="506"/>
                      </a:lnTo>
                      <a:lnTo>
                        <a:pt x="297" y="511"/>
                      </a:lnTo>
                      <a:lnTo>
                        <a:pt x="295" y="523"/>
                      </a:lnTo>
                      <a:lnTo>
                        <a:pt x="292" y="543"/>
                      </a:lnTo>
                      <a:lnTo>
                        <a:pt x="292" y="543"/>
                      </a:lnTo>
                      <a:lnTo>
                        <a:pt x="288" y="566"/>
                      </a:lnTo>
                      <a:lnTo>
                        <a:pt x="286" y="581"/>
                      </a:lnTo>
                      <a:lnTo>
                        <a:pt x="282" y="554"/>
                      </a:lnTo>
                      <a:lnTo>
                        <a:pt x="282" y="554"/>
                      </a:lnTo>
                      <a:lnTo>
                        <a:pt x="285" y="536"/>
                      </a:lnTo>
                      <a:lnTo>
                        <a:pt x="288" y="517"/>
                      </a:lnTo>
                      <a:lnTo>
                        <a:pt x="288" y="517"/>
                      </a:lnTo>
                      <a:lnTo>
                        <a:pt x="286" y="512"/>
                      </a:lnTo>
                      <a:lnTo>
                        <a:pt x="281" y="502"/>
                      </a:lnTo>
                      <a:lnTo>
                        <a:pt x="269" y="479"/>
                      </a:lnTo>
                      <a:lnTo>
                        <a:pt x="269" y="479"/>
                      </a:lnTo>
                      <a:lnTo>
                        <a:pt x="266" y="471"/>
                      </a:lnTo>
                      <a:lnTo>
                        <a:pt x="266" y="466"/>
                      </a:lnTo>
                      <a:lnTo>
                        <a:pt x="267" y="461"/>
                      </a:lnTo>
                      <a:lnTo>
                        <a:pt x="267" y="455"/>
                      </a:lnTo>
                      <a:lnTo>
                        <a:pt x="267" y="455"/>
                      </a:lnTo>
                      <a:lnTo>
                        <a:pt x="266" y="442"/>
                      </a:lnTo>
                      <a:lnTo>
                        <a:pt x="264" y="435"/>
                      </a:lnTo>
                      <a:lnTo>
                        <a:pt x="266" y="426"/>
                      </a:lnTo>
                      <a:lnTo>
                        <a:pt x="266" y="426"/>
                      </a:lnTo>
                      <a:lnTo>
                        <a:pt x="264" y="415"/>
                      </a:lnTo>
                      <a:lnTo>
                        <a:pt x="263" y="401"/>
                      </a:lnTo>
                      <a:lnTo>
                        <a:pt x="261" y="384"/>
                      </a:lnTo>
                      <a:lnTo>
                        <a:pt x="261" y="38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7938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  <p:sp>
              <p:nvSpPr>
                <p:cNvPr id="37" name="Freeform 34">
                  <a:extLst>
                    <a:ext uri="{FF2B5EF4-FFF2-40B4-BE49-F238E27FC236}">
                      <a16:creationId xmlns:a16="http://schemas.microsoft.com/office/drawing/2014/main" xmlns="" id="{3AC51038-2063-4940-809A-4A1114709F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-14675367" y="-2992024"/>
                  <a:ext cx="509588" cy="1595438"/>
                </a:xfrm>
                <a:custGeom>
                  <a:avLst/>
                  <a:gdLst>
                    <a:gd name="T0" fmla="*/ 159 w 321"/>
                    <a:gd name="T1" fmla="*/ 140 h 1005"/>
                    <a:gd name="T2" fmla="*/ 164 w 321"/>
                    <a:gd name="T3" fmla="*/ 159 h 1005"/>
                    <a:gd name="T4" fmla="*/ 170 w 321"/>
                    <a:gd name="T5" fmla="*/ 170 h 1005"/>
                    <a:gd name="T6" fmla="*/ 139 w 321"/>
                    <a:gd name="T7" fmla="*/ 187 h 1005"/>
                    <a:gd name="T8" fmla="*/ 102 w 321"/>
                    <a:gd name="T9" fmla="*/ 196 h 1005"/>
                    <a:gd name="T10" fmla="*/ 74 w 321"/>
                    <a:gd name="T11" fmla="*/ 221 h 1005"/>
                    <a:gd name="T12" fmla="*/ 52 w 321"/>
                    <a:gd name="T13" fmla="*/ 274 h 1005"/>
                    <a:gd name="T14" fmla="*/ 52 w 321"/>
                    <a:gd name="T15" fmla="*/ 292 h 1005"/>
                    <a:gd name="T16" fmla="*/ 9 w 321"/>
                    <a:gd name="T17" fmla="*/ 429 h 1005"/>
                    <a:gd name="T18" fmla="*/ 10 w 321"/>
                    <a:gd name="T19" fmla="*/ 517 h 1005"/>
                    <a:gd name="T20" fmla="*/ 4 w 321"/>
                    <a:gd name="T21" fmla="*/ 561 h 1005"/>
                    <a:gd name="T22" fmla="*/ 0 w 321"/>
                    <a:gd name="T23" fmla="*/ 584 h 1005"/>
                    <a:gd name="T24" fmla="*/ 27 w 321"/>
                    <a:gd name="T25" fmla="*/ 606 h 1005"/>
                    <a:gd name="T26" fmla="*/ 36 w 321"/>
                    <a:gd name="T27" fmla="*/ 616 h 1005"/>
                    <a:gd name="T28" fmla="*/ 36 w 321"/>
                    <a:gd name="T29" fmla="*/ 591 h 1005"/>
                    <a:gd name="T30" fmla="*/ 52 w 321"/>
                    <a:gd name="T31" fmla="*/ 616 h 1005"/>
                    <a:gd name="T32" fmla="*/ 55 w 321"/>
                    <a:gd name="T33" fmla="*/ 611 h 1005"/>
                    <a:gd name="T34" fmla="*/ 52 w 321"/>
                    <a:gd name="T35" fmla="*/ 587 h 1005"/>
                    <a:gd name="T36" fmla="*/ 59 w 321"/>
                    <a:gd name="T37" fmla="*/ 591 h 1005"/>
                    <a:gd name="T38" fmla="*/ 88 w 321"/>
                    <a:gd name="T39" fmla="*/ 719 h 1005"/>
                    <a:gd name="T40" fmla="*/ 68 w 321"/>
                    <a:gd name="T41" fmla="*/ 800 h 1005"/>
                    <a:gd name="T42" fmla="*/ 55 w 321"/>
                    <a:gd name="T43" fmla="*/ 874 h 1005"/>
                    <a:gd name="T44" fmla="*/ 59 w 321"/>
                    <a:gd name="T45" fmla="*/ 902 h 1005"/>
                    <a:gd name="T46" fmla="*/ 65 w 321"/>
                    <a:gd name="T47" fmla="*/ 948 h 1005"/>
                    <a:gd name="T48" fmla="*/ 58 w 321"/>
                    <a:gd name="T49" fmla="*/ 974 h 1005"/>
                    <a:gd name="T50" fmla="*/ 58 w 321"/>
                    <a:gd name="T51" fmla="*/ 995 h 1005"/>
                    <a:gd name="T52" fmla="*/ 154 w 321"/>
                    <a:gd name="T53" fmla="*/ 1005 h 1005"/>
                    <a:gd name="T54" fmla="*/ 196 w 321"/>
                    <a:gd name="T55" fmla="*/ 1001 h 1005"/>
                    <a:gd name="T56" fmla="*/ 201 w 321"/>
                    <a:gd name="T57" fmla="*/ 983 h 1005"/>
                    <a:gd name="T58" fmla="*/ 190 w 321"/>
                    <a:gd name="T59" fmla="*/ 969 h 1005"/>
                    <a:gd name="T60" fmla="*/ 168 w 321"/>
                    <a:gd name="T61" fmla="*/ 965 h 1005"/>
                    <a:gd name="T62" fmla="*/ 154 w 321"/>
                    <a:gd name="T63" fmla="*/ 950 h 1005"/>
                    <a:gd name="T64" fmla="*/ 149 w 321"/>
                    <a:gd name="T65" fmla="*/ 921 h 1005"/>
                    <a:gd name="T66" fmla="*/ 208 w 321"/>
                    <a:gd name="T67" fmla="*/ 830 h 1005"/>
                    <a:gd name="T68" fmla="*/ 315 w 321"/>
                    <a:gd name="T69" fmla="*/ 721 h 1005"/>
                    <a:gd name="T70" fmla="*/ 321 w 321"/>
                    <a:gd name="T71" fmla="*/ 696 h 1005"/>
                    <a:gd name="T72" fmla="*/ 296 w 321"/>
                    <a:gd name="T73" fmla="*/ 612 h 1005"/>
                    <a:gd name="T74" fmla="*/ 270 w 321"/>
                    <a:gd name="T75" fmla="*/ 561 h 1005"/>
                    <a:gd name="T76" fmla="*/ 267 w 321"/>
                    <a:gd name="T77" fmla="*/ 427 h 1005"/>
                    <a:gd name="T78" fmla="*/ 292 w 321"/>
                    <a:gd name="T79" fmla="*/ 320 h 1005"/>
                    <a:gd name="T80" fmla="*/ 312 w 321"/>
                    <a:gd name="T81" fmla="*/ 311 h 1005"/>
                    <a:gd name="T82" fmla="*/ 299 w 321"/>
                    <a:gd name="T83" fmla="*/ 250 h 1005"/>
                    <a:gd name="T84" fmla="*/ 279 w 321"/>
                    <a:gd name="T85" fmla="*/ 226 h 1005"/>
                    <a:gd name="T86" fmla="*/ 263 w 321"/>
                    <a:gd name="T87" fmla="*/ 198 h 1005"/>
                    <a:gd name="T88" fmla="*/ 248 w 321"/>
                    <a:gd name="T89" fmla="*/ 164 h 1005"/>
                    <a:gd name="T90" fmla="*/ 275 w 321"/>
                    <a:gd name="T91" fmla="*/ 139 h 1005"/>
                    <a:gd name="T92" fmla="*/ 291 w 321"/>
                    <a:gd name="T93" fmla="*/ 115 h 1005"/>
                    <a:gd name="T94" fmla="*/ 290 w 321"/>
                    <a:gd name="T95" fmla="*/ 67 h 1005"/>
                    <a:gd name="T96" fmla="*/ 273 w 321"/>
                    <a:gd name="T97" fmla="*/ 19 h 1005"/>
                    <a:gd name="T98" fmla="*/ 247 w 321"/>
                    <a:gd name="T99" fmla="*/ 2 h 1005"/>
                    <a:gd name="T100" fmla="*/ 201 w 321"/>
                    <a:gd name="T101" fmla="*/ 1 h 1005"/>
                    <a:gd name="T102" fmla="*/ 174 w 321"/>
                    <a:gd name="T103" fmla="*/ 16 h 1005"/>
                    <a:gd name="T104" fmla="*/ 151 w 321"/>
                    <a:gd name="T105" fmla="*/ 61 h 1005"/>
                    <a:gd name="T106" fmla="*/ 143 w 321"/>
                    <a:gd name="T107" fmla="*/ 110 h 1005"/>
                    <a:gd name="T108" fmla="*/ 158 w 321"/>
                    <a:gd name="T109" fmla="*/ 132 h 1005"/>
                    <a:gd name="T110" fmla="*/ 200 w 321"/>
                    <a:gd name="T111" fmla="*/ 677 h 1005"/>
                    <a:gd name="T112" fmla="*/ 229 w 321"/>
                    <a:gd name="T113" fmla="*/ 702 h 1005"/>
                    <a:gd name="T114" fmla="*/ 145 w 321"/>
                    <a:gd name="T115" fmla="*/ 812 h 1005"/>
                    <a:gd name="T116" fmla="*/ 132 w 321"/>
                    <a:gd name="T117" fmla="*/ 810 h 1005"/>
                    <a:gd name="T118" fmla="*/ 158 w 321"/>
                    <a:gd name="T119" fmla="*/ 732 h 1005"/>
                    <a:gd name="T120" fmla="*/ 160 w 321"/>
                    <a:gd name="T121" fmla="*/ 677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21" h="1005">
                      <a:moveTo>
                        <a:pt x="158" y="132"/>
                      </a:moveTo>
                      <a:lnTo>
                        <a:pt x="158" y="132"/>
                      </a:lnTo>
                      <a:lnTo>
                        <a:pt x="158" y="133"/>
                      </a:lnTo>
                      <a:lnTo>
                        <a:pt x="159" y="135"/>
                      </a:lnTo>
                      <a:lnTo>
                        <a:pt x="159" y="140"/>
                      </a:lnTo>
                      <a:lnTo>
                        <a:pt x="159" y="147"/>
                      </a:lnTo>
                      <a:lnTo>
                        <a:pt x="159" y="151"/>
                      </a:lnTo>
                      <a:lnTo>
                        <a:pt x="160" y="154"/>
                      </a:lnTo>
                      <a:lnTo>
                        <a:pt x="160" y="154"/>
                      </a:lnTo>
                      <a:lnTo>
                        <a:pt x="164" y="159"/>
                      </a:lnTo>
                      <a:lnTo>
                        <a:pt x="166" y="161"/>
                      </a:lnTo>
                      <a:lnTo>
                        <a:pt x="169" y="164"/>
                      </a:lnTo>
                      <a:lnTo>
                        <a:pt x="171" y="167"/>
                      </a:lnTo>
                      <a:lnTo>
                        <a:pt x="171" y="167"/>
                      </a:lnTo>
                      <a:lnTo>
                        <a:pt x="170" y="170"/>
                      </a:lnTo>
                      <a:lnTo>
                        <a:pt x="168" y="172"/>
                      </a:lnTo>
                      <a:lnTo>
                        <a:pt x="158" y="181"/>
                      </a:lnTo>
                      <a:lnTo>
                        <a:pt x="145" y="189"/>
                      </a:lnTo>
                      <a:lnTo>
                        <a:pt x="139" y="187"/>
                      </a:lnTo>
                      <a:lnTo>
                        <a:pt x="139" y="187"/>
                      </a:lnTo>
                      <a:lnTo>
                        <a:pt x="134" y="187"/>
                      </a:lnTo>
                      <a:lnTo>
                        <a:pt x="120" y="189"/>
                      </a:lnTo>
                      <a:lnTo>
                        <a:pt x="120" y="189"/>
                      </a:lnTo>
                      <a:lnTo>
                        <a:pt x="110" y="193"/>
                      </a:lnTo>
                      <a:lnTo>
                        <a:pt x="102" y="196"/>
                      </a:lnTo>
                      <a:lnTo>
                        <a:pt x="95" y="200"/>
                      </a:lnTo>
                      <a:lnTo>
                        <a:pt x="88" y="206"/>
                      </a:lnTo>
                      <a:lnTo>
                        <a:pt x="88" y="206"/>
                      </a:lnTo>
                      <a:lnTo>
                        <a:pt x="80" y="212"/>
                      </a:lnTo>
                      <a:lnTo>
                        <a:pt x="74" y="221"/>
                      </a:lnTo>
                      <a:lnTo>
                        <a:pt x="68" y="232"/>
                      </a:lnTo>
                      <a:lnTo>
                        <a:pt x="61" y="248"/>
                      </a:lnTo>
                      <a:lnTo>
                        <a:pt x="61" y="248"/>
                      </a:lnTo>
                      <a:lnTo>
                        <a:pt x="55" y="262"/>
                      </a:lnTo>
                      <a:lnTo>
                        <a:pt x="52" y="274"/>
                      </a:lnTo>
                      <a:lnTo>
                        <a:pt x="49" y="286"/>
                      </a:lnTo>
                      <a:lnTo>
                        <a:pt x="49" y="286"/>
                      </a:lnTo>
                      <a:lnTo>
                        <a:pt x="52" y="288"/>
                      </a:lnTo>
                      <a:lnTo>
                        <a:pt x="52" y="292"/>
                      </a:lnTo>
                      <a:lnTo>
                        <a:pt x="52" y="292"/>
                      </a:lnTo>
                      <a:lnTo>
                        <a:pt x="30" y="362"/>
                      </a:lnTo>
                      <a:lnTo>
                        <a:pt x="30" y="362"/>
                      </a:lnTo>
                      <a:lnTo>
                        <a:pt x="19" y="393"/>
                      </a:lnTo>
                      <a:lnTo>
                        <a:pt x="11" y="419"/>
                      </a:lnTo>
                      <a:lnTo>
                        <a:pt x="9" y="429"/>
                      </a:lnTo>
                      <a:lnTo>
                        <a:pt x="7" y="439"/>
                      </a:lnTo>
                      <a:lnTo>
                        <a:pt x="7" y="439"/>
                      </a:lnTo>
                      <a:lnTo>
                        <a:pt x="6" y="460"/>
                      </a:lnTo>
                      <a:lnTo>
                        <a:pt x="7" y="484"/>
                      </a:lnTo>
                      <a:lnTo>
                        <a:pt x="10" y="517"/>
                      </a:lnTo>
                      <a:lnTo>
                        <a:pt x="10" y="517"/>
                      </a:lnTo>
                      <a:lnTo>
                        <a:pt x="7" y="541"/>
                      </a:lnTo>
                      <a:lnTo>
                        <a:pt x="5" y="555"/>
                      </a:lnTo>
                      <a:lnTo>
                        <a:pt x="4" y="561"/>
                      </a:lnTo>
                      <a:lnTo>
                        <a:pt x="4" y="561"/>
                      </a:lnTo>
                      <a:lnTo>
                        <a:pt x="3" y="564"/>
                      </a:lnTo>
                      <a:lnTo>
                        <a:pt x="1" y="572"/>
                      </a:lnTo>
                      <a:lnTo>
                        <a:pt x="0" y="579"/>
                      </a:lnTo>
                      <a:lnTo>
                        <a:pt x="0" y="584"/>
                      </a:lnTo>
                      <a:lnTo>
                        <a:pt x="0" y="584"/>
                      </a:lnTo>
                      <a:lnTo>
                        <a:pt x="7" y="593"/>
                      </a:lnTo>
                      <a:lnTo>
                        <a:pt x="13" y="600"/>
                      </a:lnTo>
                      <a:lnTo>
                        <a:pt x="13" y="600"/>
                      </a:lnTo>
                      <a:lnTo>
                        <a:pt x="19" y="603"/>
                      </a:lnTo>
                      <a:lnTo>
                        <a:pt x="27" y="606"/>
                      </a:lnTo>
                      <a:lnTo>
                        <a:pt x="27" y="606"/>
                      </a:lnTo>
                      <a:lnTo>
                        <a:pt x="30" y="611"/>
                      </a:lnTo>
                      <a:lnTo>
                        <a:pt x="34" y="615"/>
                      </a:lnTo>
                      <a:lnTo>
                        <a:pt x="36" y="616"/>
                      </a:lnTo>
                      <a:lnTo>
                        <a:pt x="36" y="616"/>
                      </a:lnTo>
                      <a:lnTo>
                        <a:pt x="37" y="616"/>
                      </a:lnTo>
                      <a:lnTo>
                        <a:pt x="37" y="614"/>
                      </a:lnTo>
                      <a:lnTo>
                        <a:pt x="36" y="610"/>
                      </a:lnTo>
                      <a:lnTo>
                        <a:pt x="36" y="606"/>
                      </a:lnTo>
                      <a:lnTo>
                        <a:pt x="36" y="591"/>
                      </a:lnTo>
                      <a:lnTo>
                        <a:pt x="36" y="591"/>
                      </a:lnTo>
                      <a:lnTo>
                        <a:pt x="42" y="606"/>
                      </a:lnTo>
                      <a:lnTo>
                        <a:pt x="42" y="606"/>
                      </a:lnTo>
                      <a:lnTo>
                        <a:pt x="48" y="614"/>
                      </a:lnTo>
                      <a:lnTo>
                        <a:pt x="52" y="616"/>
                      </a:lnTo>
                      <a:lnTo>
                        <a:pt x="54" y="616"/>
                      </a:lnTo>
                      <a:lnTo>
                        <a:pt x="55" y="616"/>
                      </a:lnTo>
                      <a:lnTo>
                        <a:pt x="55" y="616"/>
                      </a:lnTo>
                      <a:lnTo>
                        <a:pt x="56" y="614"/>
                      </a:lnTo>
                      <a:lnTo>
                        <a:pt x="55" y="611"/>
                      </a:lnTo>
                      <a:lnTo>
                        <a:pt x="52" y="606"/>
                      </a:lnTo>
                      <a:lnTo>
                        <a:pt x="52" y="606"/>
                      </a:lnTo>
                      <a:lnTo>
                        <a:pt x="52" y="603"/>
                      </a:lnTo>
                      <a:lnTo>
                        <a:pt x="52" y="597"/>
                      </a:lnTo>
                      <a:lnTo>
                        <a:pt x="52" y="587"/>
                      </a:lnTo>
                      <a:lnTo>
                        <a:pt x="52" y="587"/>
                      </a:lnTo>
                      <a:lnTo>
                        <a:pt x="52" y="586"/>
                      </a:lnTo>
                      <a:lnTo>
                        <a:pt x="53" y="586"/>
                      </a:lnTo>
                      <a:lnTo>
                        <a:pt x="55" y="587"/>
                      </a:lnTo>
                      <a:lnTo>
                        <a:pt x="59" y="591"/>
                      </a:lnTo>
                      <a:lnTo>
                        <a:pt x="61" y="654"/>
                      </a:lnTo>
                      <a:lnTo>
                        <a:pt x="78" y="661"/>
                      </a:lnTo>
                      <a:lnTo>
                        <a:pt x="78" y="661"/>
                      </a:lnTo>
                      <a:lnTo>
                        <a:pt x="88" y="719"/>
                      </a:lnTo>
                      <a:lnTo>
                        <a:pt x="88" y="719"/>
                      </a:lnTo>
                      <a:lnTo>
                        <a:pt x="88" y="725"/>
                      </a:lnTo>
                      <a:lnTo>
                        <a:pt x="85" y="734"/>
                      </a:lnTo>
                      <a:lnTo>
                        <a:pt x="78" y="758"/>
                      </a:lnTo>
                      <a:lnTo>
                        <a:pt x="71" y="787"/>
                      </a:lnTo>
                      <a:lnTo>
                        <a:pt x="68" y="800"/>
                      </a:lnTo>
                      <a:lnTo>
                        <a:pt x="68" y="812"/>
                      </a:lnTo>
                      <a:lnTo>
                        <a:pt x="68" y="866"/>
                      </a:lnTo>
                      <a:lnTo>
                        <a:pt x="68" y="866"/>
                      </a:lnTo>
                      <a:lnTo>
                        <a:pt x="61" y="871"/>
                      </a:lnTo>
                      <a:lnTo>
                        <a:pt x="55" y="874"/>
                      </a:lnTo>
                      <a:lnTo>
                        <a:pt x="52" y="879"/>
                      </a:lnTo>
                      <a:lnTo>
                        <a:pt x="52" y="879"/>
                      </a:lnTo>
                      <a:lnTo>
                        <a:pt x="52" y="883"/>
                      </a:lnTo>
                      <a:lnTo>
                        <a:pt x="54" y="887"/>
                      </a:lnTo>
                      <a:lnTo>
                        <a:pt x="59" y="902"/>
                      </a:lnTo>
                      <a:lnTo>
                        <a:pt x="68" y="921"/>
                      </a:lnTo>
                      <a:lnTo>
                        <a:pt x="68" y="930"/>
                      </a:lnTo>
                      <a:lnTo>
                        <a:pt x="68" y="944"/>
                      </a:lnTo>
                      <a:lnTo>
                        <a:pt x="68" y="944"/>
                      </a:lnTo>
                      <a:lnTo>
                        <a:pt x="65" y="948"/>
                      </a:lnTo>
                      <a:lnTo>
                        <a:pt x="62" y="952"/>
                      </a:lnTo>
                      <a:lnTo>
                        <a:pt x="61" y="956"/>
                      </a:lnTo>
                      <a:lnTo>
                        <a:pt x="61" y="956"/>
                      </a:lnTo>
                      <a:lnTo>
                        <a:pt x="61" y="963"/>
                      </a:lnTo>
                      <a:lnTo>
                        <a:pt x="58" y="974"/>
                      </a:lnTo>
                      <a:lnTo>
                        <a:pt x="55" y="984"/>
                      </a:lnTo>
                      <a:lnTo>
                        <a:pt x="55" y="988"/>
                      </a:lnTo>
                      <a:lnTo>
                        <a:pt x="55" y="991"/>
                      </a:lnTo>
                      <a:lnTo>
                        <a:pt x="55" y="991"/>
                      </a:lnTo>
                      <a:lnTo>
                        <a:pt x="58" y="995"/>
                      </a:lnTo>
                      <a:lnTo>
                        <a:pt x="61" y="996"/>
                      </a:lnTo>
                      <a:lnTo>
                        <a:pt x="66" y="997"/>
                      </a:lnTo>
                      <a:lnTo>
                        <a:pt x="74" y="997"/>
                      </a:lnTo>
                      <a:lnTo>
                        <a:pt x="145" y="997"/>
                      </a:lnTo>
                      <a:lnTo>
                        <a:pt x="154" y="1005"/>
                      </a:lnTo>
                      <a:lnTo>
                        <a:pt x="154" y="1005"/>
                      </a:lnTo>
                      <a:lnTo>
                        <a:pt x="166" y="1005"/>
                      </a:lnTo>
                      <a:lnTo>
                        <a:pt x="180" y="1003"/>
                      </a:lnTo>
                      <a:lnTo>
                        <a:pt x="196" y="1001"/>
                      </a:lnTo>
                      <a:lnTo>
                        <a:pt x="196" y="1001"/>
                      </a:lnTo>
                      <a:lnTo>
                        <a:pt x="204" y="999"/>
                      </a:lnTo>
                      <a:lnTo>
                        <a:pt x="207" y="996"/>
                      </a:lnTo>
                      <a:lnTo>
                        <a:pt x="208" y="994"/>
                      </a:lnTo>
                      <a:lnTo>
                        <a:pt x="207" y="990"/>
                      </a:lnTo>
                      <a:lnTo>
                        <a:pt x="201" y="983"/>
                      </a:lnTo>
                      <a:lnTo>
                        <a:pt x="199" y="979"/>
                      </a:lnTo>
                      <a:lnTo>
                        <a:pt x="196" y="975"/>
                      </a:lnTo>
                      <a:lnTo>
                        <a:pt x="196" y="975"/>
                      </a:lnTo>
                      <a:lnTo>
                        <a:pt x="194" y="971"/>
                      </a:lnTo>
                      <a:lnTo>
                        <a:pt x="190" y="969"/>
                      </a:lnTo>
                      <a:lnTo>
                        <a:pt x="186" y="966"/>
                      </a:lnTo>
                      <a:lnTo>
                        <a:pt x="181" y="965"/>
                      </a:lnTo>
                      <a:lnTo>
                        <a:pt x="172" y="965"/>
                      </a:lnTo>
                      <a:lnTo>
                        <a:pt x="168" y="965"/>
                      </a:lnTo>
                      <a:lnTo>
                        <a:pt x="168" y="965"/>
                      </a:lnTo>
                      <a:lnTo>
                        <a:pt x="165" y="964"/>
                      </a:lnTo>
                      <a:lnTo>
                        <a:pt x="162" y="960"/>
                      </a:lnTo>
                      <a:lnTo>
                        <a:pt x="158" y="956"/>
                      </a:lnTo>
                      <a:lnTo>
                        <a:pt x="154" y="950"/>
                      </a:lnTo>
                      <a:lnTo>
                        <a:pt x="154" y="950"/>
                      </a:lnTo>
                      <a:lnTo>
                        <a:pt x="152" y="942"/>
                      </a:lnTo>
                      <a:lnTo>
                        <a:pt x="150" y="934"/>
                      </a:lnTo>
                      <a:lnTo>
                        <a:pt x="149" y="926"/>
                      </a:lnTo>
                      <a:lnTo>
                        <a:pt x="149" y="921"/>
                      </a:lnTo>
                      <a:lnTo>
                        <a:pt x="149" y="921"/>
                      </a:lnTo>
                      <a:lnTo>
                        <a:pt x="150" y="898"/>
                      </a:lnTo>
                      <a:lnTo>
                        <a:pt x="151" y="879"/>
                      </a:lnTo>
                      <a:lnTo>
                        <a:pt x="190" y="847"/>
                      </a:lnTo>
                      <a:lnTo>
                        <a:pt x="190" y="847"/>
                      </a:lnTo>
                      <a:lnTo>
                        <a:pt x="208" y="830"/>
                      </a:lnTo>
                      <a:lnTo>
                        <a:pt x="249" y="791"/>
                      </a:lnTo>
                      <a:lnTo>
                        <a:pt x="273" y="769"/>
                      </a:lnTo>
                      <a:lnTo>
                        <a:pt x="293" y="747"/>
                      </a:lnTo>
                      <a:lnTo>
                        <a:pt x="309" y="728"/>
                      </a:lnTo>
                      <a:lnTo>
                        <a:pt x="315" y="721"/>
                      </a:lnTo>
                      <a:lnTo>
                        <a:pt x="318" y="715"/>
                      </a:lnTo>
                      <a:lnTo>
                        <a:pt x="318" y="715"/>
                      </a:lnTo>
                      <a:lnTo>
                        <a:pt x="320" y="710"/>
                      </a:lnTo>
                      <a:lnTo>
                        <a:pt x="321" y="703"/>
                      </a:lnTo>
                      <a:lnTo>
                        <a:pt x="321" y="696"/>
                      </a:lnTo>
                      <a:lnTo>
                        <a:pt x="320" y="688"/>
                      </a:lnTo>
                      <a:lnTo>
                        <a:pt x="316" y="671"/>
                      </a:lnTo>
                      <a:lnTo>
                        <a:pt x="311" y="654"/>
                      </a:lnTo>
                      <a:lnTo>
                        <a:pt x="300" y="625"/>
                      </a:lnTo>
                      <a:lnTo>
                        <a:pt x="296" y="612"/>
                      </a:lnTo>
                      <a:lnTo>
                        <a:pt x="296" y="612"/>
                      </a:lnTo>
                      <a:lnTo>
                        <a:pt x="284" y="591"/>
                      </a:lnTo>
                      <a:lnTo>
                        <a:pt x="275" y="574"/>
                      </a:lnTo>
                      <a:lnTo>
                        <a:pt x="270" y="561"/>
                      </a:lnTo>
                      <a:lnTo>
                        <a:pt x="270" y="561"/>
                      </a:lnTo>
                      <a:lnTo>
                        <a:pt x="269" y="554"/>
                      </a:lnTo>
                      <a:lnTo>
                        <a:pt x="268" y="541"/>
                      </a:lnTo>
                      <a:lnTo>
                        <a:pt x="267" y="503"/>
                      </a:lnTo>
                      <a:lnTo>
                        <a:pt x="266" y="462"/>
                      </a:lnTo>
                      <a:lnTo>
                        <a:pt x="267" y="427"/>
                      </a:lnTo>
                      <a:lnTo>
                        <a:pt x="267" y="427"/>
                      </a:lnTo>
                      <a:lnTo>
                        <a:pt x="273" y="320"/>
                      </a:lnTo>
                      <a:lnTo>
                        <a:pt x="273" y="320"/>
                      </a:lnTo>
                      <a:lnTo>
                        <a:pt x="279" y="320"/>
                      </a:lnTo>
                      <a:lnTo>
                        <a:pt x="292" y="320"/>
                      </a:lnTo>
                      <a:lnTo>
                        <a:pt x="292" y="320"/>
                      </a:lnTo>
                      <a:lnTo>
                        <a:pt x="299" y="319"/>
                      </a:lnTo>
                      <a:lnTo>
                        <a:pt x="305" y="317"/>
                      </a:lnTo>
                      <a:lnTo>
                        <a:pt x="312" y="311"/>
                      </a:lnTo>
                      <a:lnTo>
                        <a:pt x="312" y="311"/>
                      </a:lnTo>
                      <a:lnTo>
                        <a:pt x="312" y="309"/>
                      </a:lnTo>
                      <a:lnTo>
                        <a:pt x="312" y="304"/>
                      </a:lnTo>
                      <a:lnTo>
                        <a:pt x="309" y="287"/>
                      </a:lnTo>
                      <a:lnTo>
                        <a:pt x="304" y="268"/>
                      </a:lnTo>
                      <a:lnTo>
                        <a:pt x="299" y="250"/>
                      </a:lnTo>
                      <a:lnTo>
                        <a:pt x="299" y="250"/>
                      </a:lnTo>
                      <a:lnTo>
                        <a:pt x="296" y="243"/>
                      </a:lnTo>
                      <a:lnTo>
                        <a:pt x="291" y="237"/>
                      </a:lnTo>
                      <a:lnTo>
                        <a:pt x="285" y="231"/>
                      </a:lnTo>
                      <a:lnTo>
                        <a:pt x="279" y="226"/>
                      </a:lnTo>
                      <a:lnTo>
                        <a:pt x="268" y="220"/>
                      </a:lnTo>
                      <a:lnTo>
                        <a:pt x="263" y="218"/>
                      </a:lnTo>
                      <a:lnTo>
                        <a:pt x="263" y="206"/>
                      </a:lnTo>
                      <a:lnTo>
                        <a:pt x="276" y="202"/>
                      </a:lnTo>
                      <a:lnTo>
                        <a:pt x="263" y="198"/>
                      </a:lnTo>
                      <a:lnTo>
                        <a:pt x="251" y="177"/>
                      </a:lnTo>
                      <a:lnTo>
                        <a:pt x="251" y="177"/>
                      </a:lnTo>
                      <a:lnTo>
                        <a:pt x="249" y="172"/>
                      </a:lnTo>
                      <a:lnTo>
                        <a:pt x="248" y="169"/>
                      </a:lnTo>
                      <a:lnTo>
                        <a:pt x="248" y="164"/>
                      </a:lnTo>
                      <a:lnTo>
                        <a:pt x="248" y="164"/>
                      </a:lnTo>
                      <a:lnTo>
                        <a:pt x="249" y="160"/>
                      </a:lnTo>
                      <a:lnTo>
                        <a:pt x="253" y="157"/>
                      </a:lnTo>
                      <a:lnTo>
                        <a:pt x="263" y="148"/>
                      </a:lnTo>
                      <a:lnTo>
                        <a:pt x="275" y="139"/>
                      </a:lnTo>
                      <a:lnTo>
                        <a:pt x="281" y="134"/>
                      </a:lnTo>
                      <a:lnTo>
                        <a:pt x="286" y="128"/>
                      </a:lnTo>
                      <a:lnTo>
                        <a:pt x="286" y="128"/>
                      </a:lnTo>
                      <a:lnTo>
                        <a:pt x="290" y="122"/>
                      </a:lnTo>
                      <a:lnTo>
                        <a:pt x="291" y="115"/>
                      </a:lnTo>
                      <a:lnTo>
                        <a:pt x="291" y="108"/>
                      </a:lnTo>
                      <a:lnTo>
                        <a:pt x="291" y="99"/>
                      </a:lnTo>
                      <a:lnTo>
                        <a:pt x="290" y="81"/>
                      </a:lnTo>
                      <a:lnTo>
                        <a:pt x="290" y="67"/>
                      </a:lnTo>
                      <a:lnTo>
                        <a:pt x="290" y="67"/>
                      </a:lnTo>
                      <a:lnTo>
                        <a:pt x="290" y="61"/>
                      </a:lnTo>
                      <a:lnTo>
                        <a:pt x="290" y="56"/>
                      </a:lnTo>
                      <a:lnTo>
                        <a:pt x="286" y="45"/>
                      </a:lnTo>
                      <a:lnTo>
                        <a:pt x="281" y="33"/>
                      </a:lnTo>
                      <a:lnTo>
                        <a:pt x="273" y="19"/>
                      </a:lnTo>
                      <a:lnTo>
                        <a:pt x="273" y="19"/>
                      </a:lnTo>
                      <a:lnTo>
                        <a:pt x="268" y="12"/>
                      </a:lnTo>
                      <a:lnTo>
                        <a:pt x="261" y="7"/>
                      </a:lnTo>
                      <a:lnTo>
                        <a:pt x="254" y="4"/>
                      </a:lnTo>
                      <a:lnTo>
                        <a:pt x="247" y="2"/>
                      </a:lnTo>
                      <a:lnTo>
                        <a:pt x="233" y="0"/>
                      </a:lnTo>
                      <a:lnTo>
                        <a:pt x="229" y="0"/>
                      </a:lnTo>
                      <a:lnTo>
                        <a:pt x="229" y="0"/>
                      </a:lnTo>
                      <a:lnTo>
                        <a:pt x="214" y="1"/>
                      </a:lnTo>
                      <a:lnTo>
                        <a:pt x="201" y="1"/>
                      </a:lnTo>
                      <a:lnTo>
                        <a:pt x="190" y="4"/>
                      </a:lnTo>
                      <a:lnTo>
                        <a:pt x="190" y="4"/>
                      </a:lnTo>
                      <a:lnTo>
                        <a:pt x="184" y="5"/>
                      </a:lnTo>
                      <a:lnTo>
                        <a:pt x="180" y="10"/>
                      </a:lnTo>
                      <a:lnTo>
                        <a:pt x="174" y="16"/>
                      </a:lnTo>
                      <a:lnTo>
                        <a:pt x="169" y="21"/>
                      </a:lnTo>
                      <a:lnTo>
                        <a:pt x="160" y="36"/>
                      </a:lnTo>
                      <a:lnTo>
                        <a:pt x="154" y="48"/>
                      </a:lnTo>
                      <a:lnTo>
                        <a:pt x="154" y="48"/>
                      </a:lnTo>
                      <a:lnTo>
                        <a:pt x="151" y="61"/>
                      </a:lnTo>
                      <a:lnTo>
                        <a:pt x="146" y="78"/>
                      </a:lnTo>
                      <a:lnTo>
                        <a:pt x="143" y="94"/>
                      </a:lnTo>
                      <a:lnTo>
                        <a:pt x="141" y="106"/>
                      </a:lnTo>
                      <a:lnTo>
                        <a:pt x="141" y="106"/>
                      </a:lnTo>
                      <a:lnTo>
                        <a:pt x="143" y="110"/>
                      </a:lnTo>
                      <a:lnTo>
                        <a:pt x="144" y="114"/>
                      </a:lnTo>
                      <a:lnTo>
                        <a:pt x="149" y="122"/>
                      </a:lnTo>
                      <a:lnTo>
                        <a:pt x="154" y="128"/>
                      </a:lnTo>
                      <a:lnTo>
                        <a:pt x="158" y="132"/>
                      </a:lnTo>
                      <a:lnTo>
                        <a:pt x="158" y="132"/>
                      </a:lnTo>
                      <a:close/>
                      <a:moveTo>
                        <a:pt x="160" y="677"/>
                      </a:moveTo>
                      <a:lnTo>
                        <a:pt x="160" y="677"/>
                      </a:lnTo>
                      <a:lnTo>
                        <a:pt x="176" y="677"/>
                      </a:lnTo>
                      <a:lnTo>
                        <a:pt x="189" y="678"/>
                      </a:lnTo>
                      <a:lnTo>
                        <a:pt x="200" y="677"/>
                      </a:lnTo>
                      <a:lnTo>
                        <a:pt x="200" y="677"/>
                      </a:lnTo>
                      <a:lnTo>
                        <a:pt x="207" y="676"/>
                      </a:lnTo>
                      <a:lnTo>
                        <a:pt x="214" y="673"/>
                      </a:lnTo>
                      <a:lnTo>
                        <a:pt x="221" y="671"/>
                      </a:lnTo>
                      <a:lnTo>
                        <a:pt x="229" y="702"/>
                      </a:lnTo>
                      <a:lnTo>
                        <a:pt x="229" y="702"/>
                      </a:lnTo>
                      <a:lnTo>
                        <a:pt x="213" y="724"/>
                      </a:lnTo>
                      <a:lnTo>
                        <a:pt x="190" y="753"/>
                      </a:lnTo>
                      <a:lnTo>
                        <a:pt x="190" y="753"/>
                      </a:lnTo>
                      <a:lnTo>
                        <a:pt x="145" y="812"/>
                      </a:lnTo>
                      <a:lnTo>
                        <a:pt x="145" y="812"/>
                      </a:lnTo>
                      <a:lnTo>
                        <a:pt x="137" y="818"/>
                      </a:lnTo>
                      <a:lnTo>
                        <a:pt x="129" y="824"/>
                      </a:lnTo>
                      <a:lnTo>
                        <a:pt x="129" y="824"/>
                      </a:lnTo>
                      <a:lnTo>
                        <a:pt x="132" y="810"/>
                      </a:lnTo>
                      <a:lnTo>
                        <a:pt x="137" y="794"/>
                      </a:lnTo>
                      <a:lnTo>
                        <a:pt x="141" y="780"/>
                      </a:lnTo>
                      <a:lnTo>
                        <a:pt x="141" y="780"/>
                      </a:lnTo>
                      <a:lnTo>
                        <a:pt x="152" y="751"/>
                      </a:lnTo>
                      <a:lnTo>
                        <a:pt x="158" y="732"/>
                      </a:lnTo>
                      <a:lnTo>
                        <a:pt x="158" y="732"/>
                      </a:lnTo>
                      <a:lnTo>
                        <a:pt x="159" y="720"/>
                      </a:lnTo>
                      <a:lnTo>
                        <a:pt x="160" y="701"/>
                      </a:lnTo>
                      <a:lnTo>
                        <a:pt x="160" y="677"/>
                      </a:lnTo>
                      <a:lnTo>
                        <a:pt x="160" y="677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7938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/>
                </a:p>
              </p:txBody>
            </p:sp>
          </p:grpSp>
          <p:sp>
            <p:nvSpPr>
              <p:cNvPr id="38" name="テキスト ボックス 37"/>
              <p:cNvSpPr txBox="1"/>
              <p:nvPr/>
            </p:nvSpPr>
            <p:spPr>
              <a:xfrm>
                <a:off x="11503923" y="4907552"/>
                <a:ext cx="43760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Q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小３女子です。チームに入ろうか迷っています。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練習が大変らしいけ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ど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、続けられるか心配です。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endParaRPr lang="en-US" altLang="ja-JP" sz="12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en-US" altLang="ja-JP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A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確かに練習は大変です。でも、大変なぶんだけ成長し、   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en-US" altLang="ja-JP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</a:t>
                </a:r>
                <a:r>
                  <a:rPr lang="en-US" altLang="ja-JP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    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楽しさも増します。最初は少し疲れるけど、すぐに皆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en-US" altLang="ja-JP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</a:t>
                </a:r>
                <a:r>
                  <a:rPr lang="en-US" altLang="ja-JP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    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と一緒に走れるようになるよ。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endParaRPr lang="en-US" altLang="ja-JP" sz="12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en-US" altLang="ja-JP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A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楽しみながら頑張って、過去には県大会出場や、市内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en-US" altLang="ja-JP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</a:t>
                </a:r>
                <a:r>
                  <a:rPr lang="en-US" altLang="ja-JP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   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でも上位の成績を残してきています。長岡、新潟県選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en-US" altLang="ja-JP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</a:t>
                </a:r>
                <a:r>
                  <a:rPr lang="en-US" altLang="ja-JP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   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抜に選出された選手もたくさんいます。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</p:txBody>
          </p:sp>
        </p:grpSp>
        <p:sp>
          <p:nvSpPr>
            <p:cNvPr id="23" name="テキスト ボックス 22"/>
            <p:cNvSpPr txBox="1"/>
            <p:nvPr/>
          </p:nvSpPr>
          <p:spPr>
            <a:xfrm>
              <a:off x="748625" y="8046775"/>
              <a:ext cx="17392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ja-JP" sz="4800" dirty="0" smtClean="0">
                  <a:latin typeface="Adobe Gothic Std B" panose="020B0800000000000000" pitchFamily="34" charset="-128"/>
                  <a:ea typeface="Adobe Gothic Std B" panose="020B0800000000000000" pitchFamily="34" charset="-128"/>
                  <a:cs typeface="Aharoni" panose="02010803020104030203" pitchFamily="2" charset="-79"/>
                </a:rPr>
                <a:t>Q</a:t>
              </a:r>
              <a:r>
                <a:rPr lang="ja-JP" altLang="en-US" sz="3600" dirty="0" smtClean="0">
                  <a:latin typeface="Adobe Gothic Std B" panose="020B0800000000000000" pitchFamily="34" charset="-128"/>
                  <a:ea typeface="Adobe Gothic Std B" panose="020B0800000000000000" pitchFamily="34" charset="-128"/>
                  <a:cs typeface="Aharoni" panose="02010803020104030203" pitchFamily="2" charset="-79"/>
                </a:rPr>
                <a:t>＆</a:t>
              </a:r>
              <a:r>
                <a:rPr lang="en-US" altLang="ja-JP" sz="4800" dirty="0" smtClean="0">
                  <a:latin typeface="Adobe Gothic Std B" panose="020B0800000000000000" pitchFamily="34" charset="-128"/>
                  <a:ea typeface="Adobe Gothic Std B" panose="020B0800000000000000" pitchFamily="34" charset="-128"/>
                  <a:cs typeface="Aharoni" panose="02010803020104030203" pitchFamily="2" charset="-79"/>
                </a:rPr>
                <a:t>A</a:t>
              </a:r>
              <a:endParaRPr kumimoji="1" lang="en-US" altLang="ja-JP" sz="4800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haroni" panose="02010803020104030203" pitchFamily="2" charset="-79"/>
              </a:endParaRPr>
            </a:p>
          </p:txBody>
        </p:sp>
        <p:grpSp>
          <p:nvGrpSpPr>
            <p:cNvPr id="3" name="グループ化 2"/>
            <p:cNvGrpSpPr/>
            <p:nvPr/>
          </p:nvGrpSpPr>
          <p:grpSpPr>
            <a:xfrm>
              <a:off x="4866958" y="8017204"/>
              <a:ext cx="4510279" cy="2688029"/>
              <a:chOff x="11096829" y="7605063"/>
              <a:chExt cx="4510279" cy="2688029"/>
            </a:xfrm>
          </p:grpSpPr>
          <p:pic>
            <p:nvPicPr>
              <p:cNvPr id="2" name="図 1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41484" y="7605063"/>
                <a:ext cx="2356042" cy="2611007"/>
              </a:xfrm>
              <a:prstGeom prst="rect">
                <a:avLst/>
              </a:prstGeom>
            </p:spPr>
          </p:pic>
          <p:sp>
            <p:nvSpPr>
              <p:cNvPr id="39" name="テキスト ボックス 38"/>
              <p:cNvSpPr txBox="1"/>
              <p:nvPr/>
            </p:nvSpPr>
            <p:spPr>
              <a:xfrm>
                <a:off x="11096829" y="7800102"/>
                <a:ext cx="4510279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ja-JP" sz="12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en-US" altLang="ja-JP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Q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小</a:t>
                </a:r>
                <a:r>
                  <a:rPr lang="en-US" altLang="ja-JP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5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男子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の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親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で、子供の加入を検討しています。チーム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en-US" altLang="ja-JP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</a:t>
                </a:r>
                <a:r>
                  <a:rPr lang="en-US" altLang="ja-JP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    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に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入る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と、子供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の送迎等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で親御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さんの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負担が大変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と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聞き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en-US" altLang="ja-JP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</a:t>
                </a:r>
                <a:r>
                  <a:rPr lang="en-US" altLang="ja-JP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     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ました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が、大丈夫でしょうか。</a:t>
                </a:r>
              </a:p>
              <a:p>
                <a:endParaRPr lang="ja-JP" altLang="en-US" sz="12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en-US" altLang="ja-JP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A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大げさな噂のひとり歩きに、保護者達も困惑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しています。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今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の時代、親御さんも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様々な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勤務形態ですので、皆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で助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</a:t>
                </a:r>
                <a:r>
                  <a:rPr lang="ja-JP" altLang="en-US" sz="1200" dirty="0" err="1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け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合って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います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。試合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の時は、送迎可能な保護者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に乗合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をお願いして行くので心配ありません。</a:t>
                </a:r>
                <a:endParaRPr lang="ja-JP" altLang="en-US" sz="12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endParaRPr lang="ja-JP" altLang="en-US" sz="12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en-US" altLang="ja-JP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A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練習の際も、ずっと付き添っている必要は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ありません。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入部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したお子さんの親御さんは「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聞いて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いたより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大変で</a:t>
                </a:r>
                <a:endParaRPr lang="en-US" altLang="ja-JP" sz="12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  <a:p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　　はなかった</a:t>
                </a:r>
                <a:r>
                  <a:rPr lang="ja-JP" altLang="en-US" sz="1200" dirty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」</a:t>
                </a:r>
                <a:r>
                  <a:rPr lang="ja-JP" altLang="en-US" sz="1200" dirty="0" smtClean="0"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rPr>
                  <a:t>と話しています。</a:t>
                </a:r>
                <a:endParaRPr lang="ja-JP" altLang="en-US" sz="12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endParaRPr>
              </a:p>
            </p:txBody>
          </p:sp>
        </p:grpSp>
      </p:grpSp>
      <p:sp>
        <p:nvSpPr>
          <p:cNvPr id="49" name="テキスト ボックス 48"/>
          <p:cNvSpPr txBox="1"/>
          <p:nvPr/>
        </p:nvSpPr>
        <p:spPr>
          <a:xfrm>
            <a:off x="2036979" y="11822052"/>
            <a:ext cx="3555405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ＷＩＺ保護者代表</a:t>
            </a:r>
            <a:endParaRPr lang="en-US" altLang="ja-JP" sz="1300" b="1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　　飯濱　　　</a:t>
            </a:r>
            <a:r>
              <a:rPr lang="en-US" altLang="ja-JP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080-5198-7841</a:t>
            </a: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r="52182" b="64217"/>
          <a:stretch/>
        </p:blipFill>
        <p:spPr>
          <a:xfrm rot="1533781">
            <a:off x="1390259" y="11913111"/>
            <a:ext cx="309477" cy="504000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 rot="872041">
            <a:off x="396328" y="11788568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latin typeface="+mn-ea"/>
              </a:rPr>
              <a:t>Ｃａｌｌ</a:t>
            </a:r>
            <a:r>
              <a:rPr lang="ja-JP" altLang="en-US" sz="1400" dirty="0" smtClean="0">
                <a:latin typeface="+mn-ea"/>
              </a:rPr>
              <a:t> </a:t>
            </a:r>
            <a:r>
              <a:rPr kumimoji="1" lang="en-US" altLang="ja-JP" sz="1400" dirty="0" smtClean="0">
                <a:latin typeface="+mn-ea"/>
              </a:rPr>
              <a:t>me </a:t>
            </a:r>
            <a:r>
              <a:rPr kumimoji="1" lang="ja-JP" altLang="en-US" sz="1400" dirty="0" smtClean="0">
                <a:latin typeface="+mn-ea"/>
              </a:rPr>
              <a:t>♪</a:t>
            </a:r>
            <a:endParaRPr kumimoji="1" lang="ja-JP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692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5000">
                <a:srgbClr val="FFFF99"/>
              </a:gs>
              <a:gs pos="65000">
                <a:srgbClr val="FFFF66"/>
              </a:gs>
              <a:gs pos="100000">
                <a:srgbClr val="FFFF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900" dirty="0" smtClean="0">
              <a:solidFill>
                <a:srgbClr val="00B05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3195" r="4902" b="27342"/>
          <a:stretch/>
        </p:blipFill>
        <p:spPr>
          <a:xfrm>
            <a:off x="-1" y="4707964"/>
            <a:ext cx="9601201" cy="2988236"/>
          </a:xfrm>
          <a:prstGeom prst="rect">
            <a:avLst/>
          </a:prstGeom>
        </p:spPr>
      </p:pic>
      <p:grpSp>
        <p:nvGrpSpPr>
          <p:cNvPr id="14" name="グループ化 13"/>
          <p:cNvGrpSpPr/>
          <p:nvPr/>
        </p:nvGrpSpPr>
        <p:grpSpPr>
          <a:xfrm>
            <a:off x="-2938" y="-2027"/>
            <a:ext cx="9605144" cy="2643626"/>
            <a:chOff x="-3944" y="6233037"/>
            <a:chExt cx="9605144" cy="2544327"/>
          </a:xfrm>
        </p:grpSpPr>
        <p:sp>
          <p:nvSpPr>
            <p:cNvPr id="12" name="正方形/長方形 11"/>
            <p:cNvSpPr/>
            <p:nvPr/>
          </p:nvSpPr>
          <p:spPr>
            <a:xfrm>
              <a:off x="-3944" y="6233037"/>
              <a:ext cx="9605144" cy="25443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418739" y="7519390"/>
              <a:ext cx="5790735" cy="1092607"/>
            </a:xfrm>
            <a:prstGeom prst="rect">
              <a:avLst/>
            </a:prstGeom>
            <a:noFill/>
            <a:effectLst>
              <a:outerShdw blurRad="127000" dist="127000" dir="2700000" algn="tl" rotWithShape="0">
                <a:schemeClr val="bg1">
                  <a:alpha val="8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ja-JP" altLang="en-US" sz="65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部員大募集！</a:t>
              </a:r>
              <a:endParaRPr kumimoji="1" lang="ja-JP" altLang="en-US" sz="6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</p:grpSp>
      <p:sp>
        <p:nvSpPr>
          <p:cNvPr id="8" name="角丸四角形 7"/>
          <p:cNvSpPr/>
          <p:nvPr/>
        </p:nvSpPr>
        <p:spPr>
          <a:xfrm>
            <a:off x="5647778" y="11758380"/>
            <a:ext cx="3827446" cy="880748"/>
          </a:xfrm>
          <a:prstGeom prst="roundRect">
            <a:avLst/>
          </a:prstGeom>
          <a:noFill/>
          <a:ln w="28575" cmpd="dbl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6661698" y="11576858"/>
            <a:ext cx="1929852" cy="33014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お問合せ先</a:t>
            </a:r>
            <a:endParaRPr kumimoji="1"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95" y="1362153"/>
            <a:ext cx="909675" cy="1080000"/>
          </a:xfrm>
          <a:prstGeom prst="rect">
            <a:avLst/>
          </a:prstGeom>
        </p:spPr>
      </p:pic>
      <p:sp>
        <p:nvSpPr>
          <p:cNvPr id="44" name="円形吹き出し 43"/>
          <p:cNvSpPr/>
          <p:nvPr/>
        </p:nvSpPr>
        <p:spPr>
          <a:xfrm>
            <a:off x="7682607" y="97456"/>
            <a:ext cx="1681327" cy="1133769"/>
          </a:xfrm>
          <a:prstGeom prst="wedgeEllipseCallout">
            <a:avLst>
              <a:gd name="adj1" fmla="val -35437"/>
              <a:gd name="adj2" fmla="val 56143"/>
            </a:avLst>
          </a:prstGeom>
          <a:solidFill>
            <a:srgbClr val="FFFFC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863025" y="348864"/>
            <a:ext cx="147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体験入部受付中</a:t>
            </a:r>
            <a:endParaRPr kumimoji="1" lang="en-US" altLang="ja-JP" sz="12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初心者も</a:t>
            </a:r>
            <a:endParaRPr lang="en-US" altLang="ja-JP" sz="12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kumimoji="1"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</a:t>
            </a:r>
            <a:r>
              <a:rPr kumimoji="1"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気軽</a:t>
            </a:r>
            <a:r>
              <a:rPr kumimoji="1"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にどうぞ！</a:t>
            </a:r>
            <a:endParaRPr kumimoji="1" lang="ja-JP" altLang="en-US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0" y="154410"/>
            <a:ext cx="7487736" cy="1267751"/>
            <a:chOff x="1056732" y="-266238"/>
            <a:chExt cx="7487736" cy="1267751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1588594" y="-266238"/>
              <a:ext cx="2350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 dirty="0" smtClean="0">
                  <a:solidFill>
                    <a:srgbClr val="009E46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  <a:cs typeface="メイリオ" panose="020B0604030504040204" pitchFamily="50" charset="-128"/>
                </a:rPr>
                <a:t>スポーツ少年団</a:t>
              </a:r>
              <a:endParaRPr kumimoji="1" lang="ja-JP" altLang="en-US" sz="2400" b="1" dirty="0">
                <a:solidFill>
                  <a:srgbClr val="009E46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56732" y="62794"/>
              <a:ext cx="7487736" cy="938719"/>
            </a:xfrm>
            <a:prstGeom prst="rect">
              <a:avLst/>
            </a:prstGeom>
            <a:noFill/>
            <a:effectLst>
              <a:outerShdw blurRad="127000" dist="1270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5000" spc="-100" dirty="0" smtClean="0">
                  <a:solidFill>
                    <a:srgbClr val="009E46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ミニバスランド</a:t>
              </a:r>
              <a:r>
                <a:rPr kumimoji="1" lang="ja-JP" altLang="en-US" sz="5500" b="1" spc="-100" dirty="0" smtClean="0">
                  <a:solidFill>
                    <a:srgbClr val="009E46"/>
                  </a:solidFill>
                  <a:latin typeface="HG創英角ﾎﾟｯﾌﾟ体" panose="040B0A09000000000000" pitchFamily="49" charset="-128"/>
                  <a:ea typeface="HG創英角ﾎﾟｯﾌﾟ体" panose="040B0A09000000000000" pitchFamily="49" charset="-128"/>
                </a:rPr>
                <a:t>ＷＩＺ</a:t>
              </a:r>
              <a:endParaRPr kumimoji="1" lang="ja-JP" altLang="en-US" sz="5500" b="1" spc="-100" dirty="0">
                <a:solidFill>
                  <a:srgbClr val="009E46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40573" y="-137480"/>
              <a:ext cx="1386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solidFill>
                    <a:srgbClr val="009E46"/>
                  </a:solidFill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ウ ィ ズ</a:t>
              </a:r>
              <a:endParaRPr kumimoji="1" lang="ja-JP" altLang="en-US" dirty="0">
                <a:solidFill>
                  <a:srgbClr val="009E46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  <p:sp>
        <p:nvSpPr>
          <p:cNvPr id="49" name="テキスト ボックス 48"/>
          <p:cNvSpPr txBox="1"/>
          <p:nvPr/>
        </p:nvSpPr>
        <p:spPr>
          <a:xfrm>
            <a:off x="6220619" y="11996680"/>
            <a:ext cx="32546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ＷＩＺ保護者代表</a:t>
            </a:r>
            <a:endParaRPr lang="en-US" altLang="ja-JP" sz="1300" b="1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　　</a:t>
            </a:r>
            <a:r>
              <a:rPr lang="ja-JP" altLang="en-US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飯浜</a:t>
            </a:r>
            <a:r>
              <a:rPr lang="ja-JP" altLang="en-US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</a:t>
            </a:r>
            <a:r>
              <a:rPr lang="en-US" altLang="ja-JP" sz="1300" b="1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080-3363-6380</a:t>
            </a: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r="52182" b="64217"/>
          <a:stretch/>
        </p:blipFill>
        <p:spPr>
          <a:xfrm rot="1533781">
            <a:off x="5836600" y="11968159"/>
            <a:ext cx="309477" cy="5040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84" t="96" r="-755" b="-1682"/>
          <a:stretch/>
        </p:blipFill>
        <p:spPr>
          <a:xfrm>
            <a:off x="290174" y="2801861"/>
            <a:ext cx="1799303" cy="1800000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2"/>
          <a:stretch/>
        </p:blipFill>
        <p:spPr>
          <a:xfrm flipH="1">
            <a:off x="3753786" y="8136804"/>
            <a:ext cx="1608225" cy="4248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90" r="1"/>
          <a:stretch/>
        </p:blipFill>
        <p:spPr>
          <a:xfrm>
            <a:off x="7572633" y="2790066"/>
            <a:ext cx="1807159" cy="180000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790842" y="7776360"/>
            <a:ext cx="14637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ja-JP" sz="4500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haroni" panose="02010803020104030203" pitchFamily="2" charset="-79"/>
              </a:rPr>
              <a:t>Q</a:t>
            </a:r>
            <a:r>
              <a:rPr lang="ja-JP" altLang="en-US" sz="3500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haroni" panose="02010803020104030203" pitchFamily="2" charset="-79"/>
              </a:rPr>
              <a:t>＆</a:t>
            </a:r>
            <a:r>
              <a:rPr lang="en-US" altLang="ja-JP" sz="4500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haroni" panose="02010803020104030203" pitchFamily="2" charset="-79"/>
              </a:rPr>
              <a:t>A</a:t>
            </a:r>
            <a:endParaRPr kumimoji="1" lang="en-US" altLang="ja-JP" sz="4500" dirty="0" smtClean="0">
              <a:latin typeface="Adobe Gothic Std B" panose="020B0800000000000000" pitchFamily="34" charset="-128"/>
              <a:ea typeface="Adobe Gothic Std B" panose="020B08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98167" y="8258234"/>
            <a:ext cx="45102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Q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</a:t>
            </a:r>
            <a:r>
              <a:rPr lang="en-US" altLang="ja-JP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5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男子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親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で、子供の加入を検討しています。     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子供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の送迎等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で親御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さんの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負担が大変と</a:t>
            </a:r>
            <a:r>
              <a:rPr lang="ja-JP" altLang="en-US" sz="1400" dirty="0" err="1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聞きま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    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した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が、大丈夫でしょうか。</a:t>
            </a:r>
          </a:p>
          <a:p>
            <a:endParaRPr lang="ja-JP" altLang="en-US" sz="1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大げさな噂のひとり歩きに、保護者達も困惑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して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います。今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の時代、親御さんも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様々な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勤務形態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　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すの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で、皆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で助け合って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います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。試合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の時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は送迎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可能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な保護者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に乗合をお願いして行くので、心配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ありません。</a:t>
            </a:r>
            <a:endParaRPr lang="ja-JP" altLang="en-US" sz="1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lang="ja-JP" altLang="en-US" sz="1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練習の際も、ずっと付き添っている必要は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ありま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 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せん。入部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したお子さんの親御さんは「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聞いて</a:t>
            </a:r>
            <a:r>
              <a:rPr lang="ja-JP" altLang="en-US" sz="1400" dirty="0" err="1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い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   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たより大変ではなかった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」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と話しています。</a:t>
            </a:r>
            <a:endParaRPr lang="ja-JP" altLang="en-US" sz="1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90174" y="8484043"/>
            <a:ext cx="43760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Q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小３女子です。チームに入ろうか迷っています。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練習が大変らしいけ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ど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、続けられるか心配です。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lang="en-US" altLang="ja-JP" sz="1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確かに練習は大変です。でも、</a:t>
            </a:r>
            <a:r>
              <a:rPr lang="ja-JP" altLang="en-US" sz="1400" dirty="0" err="1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大変なぶんだけ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成長し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楽しさも増します。最初は少し疲れる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けど、すぐに皆と一緒に走れるようになるよ。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lang="en-US" altLang="ja-JP" sz="1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楽しみながら頑張って、過去には県大会出場や、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市内でも上位の成績で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す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。長岡、新潟県選抜に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 選出された選手もたくさんいます。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lang="en-US" altLang="ja-JP" sz="1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Q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チーム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の皆さんに質問です。試合に勝つ以外に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楽しいことはありますか？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アルビ</a:t>
            </a:r>
            <a:r>
              <a:rPr lang="en-US" altLang="ja-JP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BB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の試合前のエキシビジョン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で、アルビ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ホームコート</a:t>
            </a:r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のアオーレ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でのゲームや、観戦も</a:t>
            </a:r>
            <a:endParaRPr lang="en-US" altLang="ja-JP" sz="14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14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あって楽しいですよ！</a:t>
            </a:r>
            <a:endParaRPr lang="en-US" altLang="ja-JP" sz="1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638547"/>
              </p:ext>
            </p:extLst>
          </p:nvPr>
        </p:nvGraphicFramePr>
        <p:xfrm>
          <a:off x="2202677" y="2906862"/>
          <a:ext cx="8229498" cy="1876169"/>
        </p:xfrm>
        <a:graphic>
          <a:graphicData uri="http://schemas.openxmlformats.org/drawingml/2006/table">
            <a:tbl>
              <a:tblPr/>
              <a:tblGrid>
                <a:gridCol w="1280225"/>
                <a:gridCol w="312251"/>
                <a:gridCol w="4894523"/>
                <a:gridCol w="56349"/>
                <a:gridCol w="843075"/>
                <a:gridCol w="843075"/>
              </a:tblGrid>
              <a:tr h="315246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練習日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毎週 月・水曜日（その他追加練習有）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742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時間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午後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7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  <a:r>
                        <a:rPr lang="en-US" altLang="ja-JP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00 </a:t>
                      </a:r>
                      <a:r>
                        <a:rPr lang="ja-JP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～ 午後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9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742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練習場所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栃尾南小学校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742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参加条件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栃尾地域の小学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1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年生～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6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年生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742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月会費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：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1000</a:t>
                      </a:r>
                      <a:r>
                        <a:rPr lang="ja-JP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円　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丸ｺﾞｼｯｸM-PRO" panose="020F0600000000000000" pitchFamily="50" charset="-128"/>
                          <a:ea typeface="HG丸ｺﾞｼｯｸM-PRO" panose="020F0600000000000000" pitchFamily="50" charset="-128"/>
                        </a:rPr>
                        <a:t>（その他スポーツ保険加入料等別途加算される月もあります）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1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3955">
                <a:tc>
                  <a:txBody>
                    <a:bodyPr/>
                    <a:lstStyle/>
                    <a:p>
                      <a:pPr algn="l" fontAlgn="b"/>
                      <a:endParaRPr lang="ja-JP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600" b="1" i="0" u="none" strike="noStrike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endParaRPr lang="ja-JP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HG丸ｺﾞｼｯｸM-PRO" panose="020F0600000000000000" pitchFamily="50" charset="-128"/>
                        <a:ea typeface="HG丸ｺﾞｼｯｸM-PRO" panose="020F06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テキスト ボックス 31"/>
          <p:cNvSpPr txBox="1"/>
          <p:nvPr/>
        </p:nvSpPr>
        <p:spPr>
          <a:xfrm>
            <a:off x="194087" y="4706131"/>
            <a:ext cx="4121025" cy="461665"/>
          </a:xfrm>
          <a:prstGeom prst="rect">
            <a:avLst/>
          </a:prstGeom>
          <a:noFill/>
          <a:effectLst>
            <a:outerShdw blurRad="127000" dist="127000" dir="2700000" algn="tl" rotWithShape="0">
              <a:schemeClr val="bg1">
                <a:alpha val="8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2400" dirty="0" smtClean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みんなでバスケやろうよ！</a:t>
            </a:r>
            <a:endParaRPr kumimoji="1" lang="en-US" altLang="ja-JP" sz="2400" dirty="0" smtClean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387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</TotalTime>
  <Words>340</Words>
  <Application>Microsoft Office PowerPoint</Application>
  <PresentationFormat>A3 297x420 mm</PresentationFormat>
  <Paragraphs>193</Paragraphs>
  <Slides>4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5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nakagawa26.04</dc:creator>
  <cp:lastModifiedBy>FJ-USER</cp:lastModifiedBy>
  <cp:revision>69</cp:revision>
  <cp:lastPrinted>2018-06-18T07:14:45Z</cp:lastPrinted>
  <dcterms:created xsi:type="dcterms:W3CDTF">2018-04-12T02:55:25Z</dcterms:created>
  <dcterms:modified xsi:type="dcterms:W3CDTF">2018-06-18T07:25:23Z</dcterms:modified>
</cp:coreProperties>
</file>